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 id="2147483754" r:id="rId5"/>
    <p:sldMasterId id="2147483771" r:id="rId6"/>
    <p:sldMasterId id="2147483788" r:id="rId7"/>
    <p:sldMasterId id="2147483805" r:id="rId8"/>
  </p:sldMasterIdLst>
  <p:handoutMasterIdLst>
    <p:handoutMasterId r:id="rId19"/>
  </p:handoutMasterIdLst>
  <p:sldIdLst>
    <p:sldId id="351" r:id="rId9"/>
    <p:sldId id="360" r:id="rId10"/>
    <p:sldId id="352" r:id="rId11"/>
    <p:sldId id="353" r:id="rId12"/>
    <p:sldId id="355" r:id="rId13"/>
    <p:sldId id="356" r:id="rId14"/>
    <p:sldId id="359" r:id="rId15"/>
    <p:sldId id="362" r:id="rId16"/>
    <p:sldId id="364" r:id="rId17"/>
    <p:sldId id="361" r:id="rId18"/>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7106E214-3BC2-42B8-9F3F-56E09FDF5A7A}">
          <p14:sldIdLst>
            <p14:sldId id="351"/>
            <p14:sldId id="360"/>
            <p14:sldId id="352"/>
            <p14:sldId id="353"/>
            <p14:sldId id="355"/>
            <p14:sldId id="356"/>
            <p14:sldId id="359"/>
            <p14:sldId id="362"/>
            <p14:sldId id="364"/>
            <p14:sldId id="361"/>
          </p14:sldIdLst>
        </p14:section>
      </p14:sectionLst>
    </p:ext>
    <p:ext uri="{EFAFB233-063F-42B5-8137-9DF3F51BA10A}">
      <p15:sldGuideLst xmlns:p15="http://schemas.microsoft.com/office/powerpoint/2012/main">
        <p15:guide id="1" orient="horz" pos="2160">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8482"/>
    <a:srgbClr val="6A6A65"/>
    <a:srgbClr val="CC234D"/>
    <a:srgbClr val="05765C"/>
    <a:srgbClr val="D5EAE1"/>
    <a:srgbClr val="02767A"/>
    <a:srgbClr val="015343"/>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395" autoAdjust="0"/>
  </p:normalViewPr>
  <p:slideViewPr>
    <p:cSldViewPr showGuides="1">
      <p:cViewPr varScale="1">
        <p:scale>
          <a:sx n="81" d="100"/>
          <a:sy n="81" d="100"/>
        </p:scale>
        <p:origin x="354"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88" d="100"/>
          <a:sy n="88" d="100"/>
        </p:scale>
        <p:origin x="282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FB9444-33F6-4DFC-B0B9-0EEEC620C68C}" type="datetimeFigureOut">
              <a:rPr lang="sv-SE" smtClean="0"/>
              <a:t>2024-12-02</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16A5FD-DF4D-4303-9CDC-86A33396A71C}" type="slidenum">
              <a:rPr lang="sv-SE" smtClean="0"/>
              <a:t>‹#›</a:t>
            </a:fld>
            <a:endParaRPr lang="sv-SE"/>
          </a:p>
        </p:txBody>
      </p:sp>
    </p:spTree>
    <p:extLst>
      <p:ext uri="{BB962C8B-B14F-4D97-AF65-F5344CB8AC3E}">
        <p14:creationId xmlns:p14="http://schemas.microsoft.com/office/powerpoint/2010/main" val="36701297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 sida med rubrik - alt 1">
    <p:bg>
      <p:bgPr>
        <a:solidFill>
          <a:schemeClr val="bg2"/>
        </a:solidFill>
        <a:effectLst/>
      </p:bgPr>
    </p:bg>
    <p:spTree>
      <p:nvGrpSpPr>
        <p:cNvPr id="1" name=""/>
        <p:cNvGrpSpPr/>
        <p:nvPr/>
      </p:nvGrpSpPr>
      <p:grpSpPr>
        <a:xfrm>
          <a:off x="0" y="0"/>
          <a:ext cx="0" cy="0"/>
          <a:chOff x="0" y="0"/>
          <a:chExt cx="0" cy="0"/>
        </a:xfrm>
      </p:grpSpPr>
      <p:sp>
        <p:nvSpPr>
          <p:cNvPr id="20" name="Freeform 9"/>
          <p:cNvSpPr>
            <a:spLocks/>
          </p:cNvSpPr>
          <p:nvPr userDrawn="1"/>
        </p:nvSpPr>
        <p:spPr bwMode="auto">
          <a:xfrm>
            <a:off x="6888088" y="-15875"/>
            <a:ext cx="5301655" cy="6873875"/>
          </a:xfrm>
          <a:custGeom>
            <a:avLst/>
            <a:gdLst>
              <a:gd name="T0" fmla="*/ 2632 w 2897"/>
              <a:gd name="T1" fmla="*/ 0 h 3766"/>
              <a:gd name="T2" fmla="*/ 0 w 2897"/>
              <a:gd name="T3" fmla="*/ 2345 h 3766"/>
              <a:gd name="T4" fmla="*/ 1111 w 2897"/>
              <a:gd name="T5" fmla="*/ 3365 h 3766"/>
              <a:gd name="T6" fmla="*/ 2327 w 2897"/>
              <a:gd name="T7" fmla="*/ 3747 h 3766"/>
              <a:gd name="T8" fmla="*/ 2897 w 2897"/>
              <a:gd name="T9" fmla="*/ 3553 h 3766"/>
              <a:gd name="T10" fmla="*/ 2897 w 2897"/>
              <a:gd name="T11" fmla="*/ 0 h 3766"/>
              <a:gd name="T12" fmla="*/ 2632 w 2897"/>
              <a:gd name="T13" fmla="*/ 0 h 3766"/>
            </a:gdLst>
            <a:ahLst/>
            <a:cxnLst>
              <a:cxn ang="0">
                <a:pos x="T0" y="T1"/>
              </a:cxn>
              <a:cxn ang="0">
                <a:pos x="T2" y="T3"/>
              </a:cxn>
              <a:cxn ang="0">
                <a:pos x="T4" y="T5"/>
              </a:cxn>
              <a:cxn ang="0">
                <a:pos x="T6" y="T7"/>
              </a:cxn>
              <a:cxn ang="0">
                <a:pos x="T8" y="T9"/>
              </a:cxn>
              <a:cxn ang="0">
                <a:pos x="T10" y="T11"/>
              </a:cxn>
              <a:cxn ang="0">
                <a:pos x="T12" y="T13"/>
              </a:cxn>
            </a:cxnLst>
            <a:rect l="0" t="0" r="r" b="b"/>
            <a:pathLst>
              <a:path w="2897" h="3766">
                <a:moveTo>
                  <a:pt x="2632" y="0"/>
                </a:moveTo>
                <a:cubicBezTo>
                  <a:pt x="0" y="2345"/>
                  <a:pt x="0" y="2345"/>
                  <a:pt x="0" y="2345"/>
                </a:cubicBezTo>
                <a:cubicBezTo>
                  <a:pt x="385" y="2743"/>
                  <a:pt x="805" y="3148"/>
                  <a:pt x="1111" y="3365"/>
                </a:cubicBezTo>
                <a:cubicBezTo>
                  <a:pt x="1480" y="3625"/>
                  <a:pt x="1999" y="3766"/>
                  <a:pt x="2327" y="3747"/>
                </a:cubicBezTo>
                <a:cubicBezTo>
                  <a:pt x="2616" y="3731"/>
                  <a:pt x="2897" y="3553"/>
                  <a:pt x="2897" y="3553"/>
                </a:cubicBezTo>
                <a:cubicBezTo>
                  <a:pt x="2897" y="0"/>
                  <a:pt x="2897" y="0"/>
                  <a:pt x="2897" y="0"/>
                </a:cubicBezTo>
                <a:lnTo>
                  <a:pt x="2632"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sv-SE"/>
          </a:p>
        </p:txBody>
      </p:sp>
      <p:sp>
        <p:nvSpPr>
          <p:cNvPr id="17" name="Freeform 5"/>
          <p:cNvSpPr>
            <a:spLocks/>
          </p:cNvSpPr>
          <p:nvPr userDrawn="1"/>
        </p:nvSpPr>
        <p:spPr bwMode="auto">
          <a:xfrm>
            <a:off x="0" y="7488"/>
            <a:ext cx="12217400" cy="6873875"/>
          </a:xfrm>
          <a:custGeom>
            <a:avLst/>
            <a:gdLst>
              <a:gd name="T0" fmla="*/ 7680 w 7680"/>
              <a:gd name="T1" fmla="*/ 4320 h 4320"/>
              <a:gd name="T2" fmla="*/ 7680 w 7680"/>
              <a:gd name="T3" fmla="*/ 3540 h 4320"/>
              <a:gd name="T4" fmla="*/ 7114 w 7680"/>
              <a:gd name="T5" fmla="*/ 3734 h 4320"/>
              <a:gd name="T6" fmla="*/ 5905 w 7680"/>
              <a:gd name="T7" fmla="*/ 3354 h 4320"/>
              <a:gd name="T8" fmla="*/ 3808 w 7680"/>
              <a:gd name="T9" fmla="*/ 1257 h 4320"/>
              <a:gd name="T10" fmla="*/ 2369 w 7680"/>
              <a:gd name="T11" fmla="*/ 102 h 4320"/>
              <a:gd name="T12" fmla="*/ 2125 w 7680"/>
              <a:gd name="T13" fmla="*/ 0 h 4320"/>
              <a:gd name="T14" fmla="*/ 0 w 7680"/>
              <a:gd name="T15" fmla="*/ 0 h 4320"/>
              <a:gd name="T16" fmla="*/ 0 w 7680"/>
              <a:gd name="T17" fmla="*/ 4320 h 4320"/>
              <a:gd name="T18" fmla="*/ 7680 w 7680"/>
              <a:gd name="T19"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80" h="4320">
                <a:moveTo>
                  <a:pt x="7680" y="4320"/>
                </a:moveTo>
                <a:cubicBezTo>
                  <a:pt x="7680" y="3540"/>
                  <a:pt x="7680" y="3540"/>
                  <a:pt x="7680" y="3540"/>
                </a:cubicBezTo>
                <a:cubicBezTo>
                  <a:pt x="7680" y="3540"/>
                  <a:pt x="7401" y="3717"/>
                  <a:pt x="7114" y="3734"/>
                </a:cubicBezTo>
                <a:cubicBezTo>
                  <a:pt x="6788" y="3752"/>
                  <a:pt x="6272" y="3612"/>
                  <a:pt x="5905" y="3354"/>
                </a:cubicBezTo>
                <a:cubicBezTo>
                  <a:pt x="5204" y="2859"/>
                  <a:pt x="3904" y="1368"/>
                  <a:pt x="3808" y="1257"/>
                </a:cubicBezTo>
                <a:cubicBezTo>
                  <a:pt x="3502" y="908"/>
                  <a:pt x="2940" y="383"/>
                  <a:pt x="2369" y="102"/>
                </a:cubicBezTo>
                <a:cubicBezTo>
                  <a:pt x="2292" y="64"/>
                  <a:pt x="2210" y="30"/>
                  <a:pt x="2125" y="0"/>
                </a:cubicBezTo>
                <a:cubicBezTo>
                  <a:pt x="0" y="0"/>
                  <a:pt x="0" y="0"/>
                  <a:pt x="0" y="0"/>
                </a:cubicBezTo>
                <a:cubicBezTo>
                  <a:pt x="0" y="4320"/>
                  <a:pt x="0" y="4320"/>
                  <a:pt x="0" y="4320"/>
                </a:cubicBezTo>
                <a:lnTo>
                  <a:pt x="7680" y="432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50863" y="5733256"/>
            <a:ext cx="9217545" cy="750978"/>
          </a:xfrm>
        </p:spPr>
        <p:txBody>
          <a:bodyPr anchor="t">
            <a:normAutofit/>
          </a:bodyPr>
          <a:lstStyle>
            <a:lvl1pPr marL="0" indent="0" algn="l">
              <a:buNone/>
              <a:defRPr sz="2400" b="0">
                <a:solidFill>
                  <a:schemeClr val="accent3"/>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1989138"/>
            <a:ext cx="7345362" cy="3744118"/>
          </a:xfrm>
        </p:spPr>
        <p:txBody>
          <a:bodyPr anchor="b">
            <a:normAutofit/>
          </a:bodyPr>
          <a:lstStyle>
            <a:lvl1pPr algn="l">
              <a:lnSpc>
                <a:spcPct val="100000"/>
              </a:lnSpc>
              <a:defRPr sz="5200">
                <a:solidFill>
                  <a:schemeClr val="accent3"/>
                </a:solidFill>
                <a:latin typeface="Segoe UI Black" panose="020B0A02040204020203" pitchFamily="34" charset="0"/>
                <a:ea typeface="Segoe UI Black" panose="020B0A02040204020203" pitchFamily="34" charset="0"/>
              </a:defRPr>
            </a:lvl1pPr>
          </a:lstStyle>
          <a:p>
            <a:r>
              <a:rPr lang="sv-SE" dirty="0"/>
              <a:t>Skriv in en rubrik</a:t>
            </a:r>
          </a:p>
        </p:txBody>
      </p:sp>
      <p:grpSp>
        <p:nvGrpSpPr>
          <p:cNvPr id="9" name="Grupp 8"/>
          <p:cNvGrpSpPr/>
          <p:nvPr userDrawn="1"/>
        </p:nvGrpSpPr>
        <p:grpSpPr>
          <a:xfrm>
            <a:off x="263352" y="260648"/>
            <a:ext cx="1977638" cy="977512"/>
            <a:chOff x="263352" y="260648"/>
            <a:chExt cx="1977638" cy="977512"/>
          </a:xfrm>
        </p:grpSpPr>
        <p:sp>
          <p:nvSpPr>
            <p:cNvPr id="10" name="Rektangel 9"/>
            <p:cNvSpPr/>
            <p:nvPr userDrawn="1"/>
          </p:nvSpPr>
          <p:spPr>
            <a:xfrm>
              <a:off x="263352" y="260648"/>
              <a:ext cx="1977638" cy="9775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352" y="553405"/>
              <a:ext cx="1408969" cy="426220"/>
            </a:xfrm>
            <a:prstGeom prst="rect">
              <a:avLst/>
            </a:prstGeom>
          </p:spPr>
        </p:pic>
      </p:grpSp>
    </p:spTree>
    <p:extLst>
      <p:ext uri="{BB962C8B-B14F-4D97-AF65-F5344CB8AC3E}">
        <p14:creationId xmlns:p14="http://schemas.microsoft.com/office/powerpoint/2010/main" val="31247275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sida med hörn">
    <p:spTree>
      <p:nvGrpSpPr>
        <p:cNvPr id="1" name=""/>
        <p:cNvGrpSpPr/>
        <p:nvPr/>
      </p:nvGrpSpPr>
      <p:grpSpPr>
        <a:xfrm>
          <a:off x="0" y="0"/>
          <a:ext cx="0" cy="0"/>
          <a:chOff x="0" y="0"/>
          <a:chExt cx="0" cy="0"/>
        </a:xfrm>
      </p:grpSpPr>
      <p:sp>
        <p:nvSpPr>
          <p:cNvPr id="9" name="Freeform 9"/>
          <p:cNvSpPr>
            <a:spLocks/>
          </p:cNvSpPr>
          <p:nvPr userDrawn="1"/>
        </p:nvSpPr>
        <p:spPr bwMode="auto">
          <a:xfrm>
            <a:off x="9336360" y="4149080"/>
            <a:ext cx="2857228" cy="2708920"/>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title" hasCustomPrompt="1"/>
          </p:nvPr>
        </p:nvSpPr>
        <p:spPr>
          <a:xfrm>
            <a:off x="550864" y="549275"/>
            <a:ext cx="9217024" cy="1439863"/>
          </a:xfrm>
        </p:spPr>
        <p:txBody>
          <a:bodyPr anchor="t"/>
          <a:lstStyle>
            <a:lvl1pPr>
              <a:defRPr/>
            </a:lvl1pPr>
          </a:lstStyle>
          <a:p>
            <a:r>
              <a:rPr lang="sv-SE" dirty="0"/>
              <a:t>Skriv in en rubrik</a:t>
            </a:r>
          </a:p>
        </p:txBody>
      </p:sp>
      <p:sp>
        <p:nvSpPr>
          <p:cNvPr id="5" name="Underrubrik 2"/>
          <p:cNvSpPr>
            <a:spLocks noGrp="1"/>
          </p:cNvSpPr>
          <p:nvPr>
            <p:ph type="subTitle" idx="1" hasCustomPrompt="1"/>
          </p:nvPr>
        </p:nvSpPr>
        <p:spPr>
          <a:xfrm>
            <a:off x="10200456" y="5589588"/>
            <a:ext cx="1512168" cy="814387"/>
          </a:xfrm>
        </p:spPr>
        <p:txBody>
          <a:bodyPr anchor="b">
            <a:normAutofit/>
          </a:bodyPr>
          <a:lstStyle>
            <a:lvl1pPr marL="0" indent="0" algn="r">
              <a:buNone/>
              <a:defRPr sz="16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4" name="Platshållare för text 3"/>
          <p:cNvSpPr>
            <a:spLocks noGrp="1"/>
          </p:cNvSpPr>
          <p:nvPr>
            <p:ph type="body" sz="quarter" idx="10"/>
          </p:nvPr>
        </p:nvSpPr>
        <p:spPr>
          <a:xfrm>
            <a:off x="550863" y="1989138"/>
            <a:ext cx="9217025" cy="4319587"/>
          </a:xfrm>
        </p:spPr>
        <p:txBody>
          <a:bodyPr>
            <a:normAutofit/>
          </a:bodyPr>
          <a:lstStyle>
            <a:lvl1pPr marL="0" indent="0">
              <a:buNone/>
              <a:defRPr sz="2200"/>
            </a:lvl1pPr>
          </a:lstStyle>
          <a:p>
            <a:pPr lvl="0"/>
            <a:r>
              <a:rPr lang="sv-SE"/>
              <a:t>Klicka här för att ändra format på bakgrundstexten</a:t>
            </a:r>
          </a:p>
        </p:txBody>
      </p:sp>
    </p:spTree>
    <p:extLst>
      <p:ext uri="{BB962C8B-B14F-4D97-AF65-F5344CB8AC3E}">
        <p14:creationId xmlns:p14="http://schemas.microsoft.com/office/powerpoint/2010/main" val="268892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vsnitt - alt 1">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1268414"/>
            <a:ext cx="5545137" cy="5040312"/>
          </a:xfrm>
        </p:spPr>
        <p:txBody>
          <a:bodyPr anchor="ctr">
            <a:normAutofit/>
          </a:bodyPr>
          <a:lstStyle>
            <a:lvl1pPr algn="l">
              <a:lnSpc>
                <a:spcPct val="100000"/>
              </a:lnSpc>
              <a:defRPr sz="5000" baseline="0">
                <a:solidFill>
                  <a:schemeClr val="accent3"/>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7" name="AutoShape 3"/>
          <p:cNvSpPr>
            <a:spLocks noChangeAspect="1" noChangeArrowheads="1" noTextEdit="1"/>
          </p:cNvSpPr>
          <p:nvPr userDrawn="1"/>
        </p:nvSpPr>
        <p:spPr bwMode="auto">
          <a:xfrm>
            <a:off x="3500438" y="0"/>
            <a:ext cx="869791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 name="Freeform 5"/>
          <p:cNvSpPr>
            <a:spLocks/>
          </p:cNvSpPr>
          <p:nvPr userDrawn="1"/>
        </p:nvSpPr>
        <p:spPr bwMode="auto">
          <a:xfrm>
            <a:off x="3498851" y="1588"/>
            <a:ext cx="8699499" cy="3784600"/>
          </a:xfrm>
          <a:custGeom>
            <a:avLst/>
            <a:gdLst>
              <a:gd name="T0" fmla="*/ 380 w 5470"/>
              <a:gd name="T1" fmla="*/ 146 h 2378"/>
              <a:gd name="T2" fmla="*/ 1818 w 5470"/>
              <a:gd name="T3" fmla="*/ 1301 h 2378"/>
              <a:gd name="T4" fmla="*/ 2806 w 5470"/>
              <a:gd name="T5" fmla="*/ 2378 h 2378"/>
              <a:gd name="T6" fmla="*/ 5470 w 5470"/>
              <a:gd name="T7" fmla="*/ 5 h 2378"/>
              <a:gd name="T8" fmla="*/ 5470 w 5470"/>
              <a:gd name="T9" fmla="*/ 0 h 2378"/>
              <a:gd name="T10" fmla="*/ 0 w 5470"/>
              <a:gd name="T11" fmla="*/ 0 h 2378"/>
              <a:gd name="T12" fmla="*/ 380 w 5470"/>
              <a:gd name="T13" fmla="*/ 146 h 2378"/>
            </a:gdLst>
            <a:ahLst/>
            <a:cxnLst>
              <a:cxn ang="0">
                <a:pos x="T0" y="T1"/>
              </a:cxn>
              <a:cxn ang="0">
                <a:pos x="T2" y="T3"/>
              </a:cxn>
              <a:cxn ang="0">
                <a:pos x="T4" y="T5"/>
              </a:cxn>
              <a:cxn ang="0">
                <a:pos x="T6" y="T7"/>
              </a:cxn>
              <a:cxn ang="0">
                <a:pos x="T8" y="T9"/>
              </a:cxn>
              <a:cxn ang="0">
                <a:pos x="T10" y="T11"/>
              </a:cxn>
              <a:cxn ang="0">
                <a:pos x="T12" y="T13"/>
              </a:cxn>
            </a:cxnLst>
            <a:rect l="0" t="0" r="r" b="b"/>
            <a:pathLst>
              <a:path w="5470" h="2378">
                <a:moveTo>
                  <a:pt x="380" y="146"/>
                </a:moveTo>
                <a:cubicBezTo>
                  <a:pt x="950" y="427"/>
                  <a:pt x="1513" y="952"/>
                  <a:pt x="1818" y="1301"/>
                </a:cubicBezTo>
                <a:cubicBezTo>
                  <a:pt x="1873" y="1364"/>
                  <a:pt x="2309" y="1864"/>
                  <a:pt x="2806" y="2378"/>
                </a:cubicBezTo>
                <a:cubicBezTo>
                  <a:pt x="5470" y="5"/>
                  <a:pt x="5470" y="5"/>
                  <a:pt x="5470" y="5"/>
                </a:cubicBezTo>
                <a:cubicBezTo>
                  <a:pt x="5470" y="0"/>
                  <a:pt x="5470" y="0"/>
                  <a:pt x="5470" y="0"/>
                </a:cubicBezTo>
                <a:cubicBezTo>
                  <a:pt x="0" y="0"/>
                  <a:pt x="0" y="0"/>
                  <a:pt x="0" y="0"/>
                </a:cubicBezTo>
                <a:cubicBezTo>
                  <a:pt x="134" y="40"/>
                  <a:pt x="263" y="88"/>
                  <a:pt x="380" y="14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413740474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vsnitt - alt 2">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549275"/>
            <a:ext cx="11090275" cy="4319588"/>
          </a:xfrm>
        </p:spPr>
        <p:txBody>
          <a:bodyPr anchor="ctr">
            <a:noAutofit/>
          </a:bodyPr>
          <a:lstStyle>
            <a:lvl1pPr algn="l">
              <a:lnSpc>
                <a:spcPct val="100000"/>
              </a:lnSpc>
              <a:defRPr sz="5000">
                <a:solidFill>
                  <a:schemeClr val="accent3"/>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6" name="AutoShape 3"/>
          <p:cNvSpPr>
            <a:spLocks noChangeAspect="1" noChangeArrowheads="1" noTextEdit="1"/>
          </p:cNvSpPr>
          <p:nvPr userDrawn="1"/>
        </p:nvSpPr>
        <p:spPr bwMode="auto">
          <a:xfrm>
            <a:off x="0" y="5041900"/>
            <a:ext cx="1219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7" name="Freeform 5"/>
          <p:cNvSpPr>
            <a:spLocks/>
          </p:cNvSpPr>
          <p:nvPr userDrawn="1"/>
        </p:nvSpPr>
        <p:spPr bwMode="auto">
          <a:xfrm>
            <a:off x="0" y="5040313"/>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3212923998"/>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vsnitt - alt 3">
    <p:spTree>
      <p:nvGrpSpPr>
        <p:cNvPr id="1" name=""/>
        <p:cNvGrpSpPr/>
        <p:nvPr/>
      </p:nvGrpSpPr>
      <p:grpSpPr>
        <a:xfrm>
          <a:off x="0" y="0"/>
          <a:ext cx="0" cy="0"/>
          <a:chOff x="0" y="0"/>
          <a:chExt cx="0" cy="0"/>
        </a:xfrm>
      </p:grpSpPr>
      <p:sp>
        <p:nvSpPr>
          <p:cNvPr id="7" name="Freeform 5"/>
          <p:cNvSpPr>
            <a:spLocks/>
          </p:cNvSpPr>
          <p:nvPr userDrawn="1"/>
        </p:nvSpPr>
        <p:spPr bwMode="auto">
          <a:xfrm>
            <a:off x="1587" y="5071058"/>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ctrTitle" hasCustomPrompt="1"/>
          </p:nvPr>
        </p:nvSpPr>
        <p:spPr>
          <a:xfrm>
            <a:off x="550863" y="5590059"/>
            <a:ext cx="9217025" cy="719782"/>
          </a:xfrm>
        </p:spPr>
        <p:txBody>
          <a:bodyPr anchor="ctr">
            <a:normAutofit/>
          </a:bodyPr>
          <a:lstStyle>
            <a:lvl1pPr algn="l">
              <a:lnSpc>
                <a:spcPct val="100000"/>
              </a:lnSpc>
              <a:defRPr sz="4400">
                <a:solidFill>
                  <a:schemeClr val="accent3"/>
                </a:solidFill>
                <a:latin typeface="Segoe UI Black" panose="020B0A02040204020203" pitchFamily="34" charset="0"/>
                <a:ea typeface="Segoe UI Black" panose="020B0A02040204020203" pitchFamily="34" charset="0"/>
              </a:defRPr>
            </a:lvl1pPr>
          </a:lstStyle>
          <a:p>
            <a:r>
              <a:rPr lang="sv-SE" dirty="0"/>
              <a:t>Avsnittsrubrik</a:t>
            </a:r>
          </a:p>
        </p:txBody>
      </p:sp>
    </p:spTree>
    <p:extLst>
      <p:ext uri="{BB962C8B-B14F-4D97-AF65-F5344CB8AC3E}">
        <p14:creationId xmlns:p14="http://schemas.microsoft.com/office/powerpoint/2010/main" val="527589373"/>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4" name="Platshållare för bild 8"/>
          <p:cNvSpPr>
            <a:spLocks noGrp="1"/>
          </p:cNvSpPr>
          <p:nvPr>
            <p:ph type="pic" sz="quarter" idx="13"/>
          </p:nvPr>
        </p:nvSpPr>
        <p:spPr>
          <a:xfrm>
            <a:off x="0" y="0"/>
            <a:ext cx="12192000" cy="6858000"/>
          </a:xfrm>
        </p:spPr>
        <p:txBody>
          <a:bodyPr>
            <a:normAutofit/>
          </a:bodyPr>
          <a:lstStyle>
            <a:lvl1pPr marL="0" indent="0">
              <a:buNone/>
              <a:defRPr sz="1900"/>
            </a:lvl1pPr>
          </a:lstStyle>
          <a:p>
            <a:r>
              <a:rPr lang="sv-SE"/>
              <a:t>Klicka på ikonen för att lägga till en bild</a:t>
            </a:r>
            <a:endParaRPr lang="sv-SE" dirty="0"/>
          </a:p>
        </p:txBody>
      </p:sp>
    </p:spTree>
    <p:extLst>
      <p:ext uri="{BB962C8B-B14F-4D97-AF65-F5344CB8AC3E}">
        <p14:creationId xmlns:p14="http://schemas.microsoft.com/office/powerpoint/2010/main" val="3536952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870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lut med logotyp">
    <p:bg>
      <p:bgPr>
        <a:solidFill>
          <a:schemeClr val="accent3"/>
        </a:solidFill>
        <a:effectLst/>
      </p:bgPr>
    </p:bg>
    <p:spTree>
      <p:nvGrpSpPr>
        <p:cNvPr id="1" name=""/>
        <p:cNvGrpSpPr/>
        <p:nvPr/>
      </p:nvGrpSpPr>
      <p:grpSpPr>
        <a:xfrm>
          <a:off x="0" y="0"/>
          <a:ext cx="0" cy="0"/>
          <a:chOff x="0" y="0"/>
          <a:chExt cx="0" cy="0"/>
        </a:xfrm>
      </p:grpSpPr>
      <p:grpSp>
        <p:nvGrpSpPr>
          <p:cNvPr id="8" name="Grupp 7"/>
          <p:cNvGrpSpPr/>
          <p:nvPr userDrawn="1"/>
        </p:nvGrpSpPr>
        <p:grpSpPr>
          <a:xfrm>
            <a:off x="3720966" y="2060203"/>
            <a:ext cx="4750067" cy="2376909"/>
            <a:chOff x="3720966" y="1988195"/>
            <a:chExt cx="4750067" cy="2376909"/>
          </a:xfrm>
        </p:grpSpPr>
        <p:sp>
          <p:nvSpPr>
            <p:cNvPr id="5" name="Rektangel 4"/>
            <p:cNvSpPr/>
            <p:nvPr userDrawn="1"/>
          </p:nvSpPr>
          <p:spPr>
            <a:xfrm>
              <a:off x="3720966" y="1988195"/>
              <a:ext cx="4750067" cy="2376909"/>
            </a:xfrm>
            <a:prstGeom prst="rect">
              <a:avLst/>
            </a:prstGeom>
            <a:solidFill>
              <a:schemeClr val="accent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36445" y="2675530"/>
              <a:ext cx="3319108" cy="1002237"/>
            </a:xfrm>
            <a:prstGeom prst="rect">
              <a:avLst/>
            </a:prstGeom>
          </p:spPr>
        </p:pic>
      </p:grpSp>
    </p:spTree>
    <p:extLst>
      <p:ext uri="{BB962C8B-B14F-4D97-AF65-F5344CB8AC3E}">
        <p14:creationId xmlns:p14="http://schemas.microsoft.com/office/powerpoint/2010/main" val="3900947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örsta sida med rubrik - alt 1">
    <p:bg>
      <p:bgPr>
        <a:solidFill>
          <a:schemeClr val="bg2"/>
        </a:solidFill>
        <a:effectLst/>
      </p:bgPr>
    </p:bg>
    <p:spTree>
      <p:nvGrpSpPr>
        <p:cNvPr id="1" name=""/>
        <p:cNvGrpSpPr/>
        <p:nvPr/>
      </p:nvGrpSpPr>
      <p:grpSpPr>
        <a:xfrm>
          <a:off x="0" y="0"/>
          <a:ext cx="0" cy="0"/>
          <a:chOff x="0" y="0"/>
          <a:chExt cx="0" cy="0"/>
        </a:xfrm>
      </p:grpSpPr>
      <p:sp>
        <p:nvSpPr>
          <p:cNvPr id="20" name="Freeform 9"/>
          <p:cNvSpPr>
            <a:spLocks/>
          </p:cNvSpPr>
          <p:nvPr userDrawn="1"/>
        </p:nvSpPr>
        <p:spPr bwMode="auto">
          <a:xfrm>
            <a:off x="6888088" y="-15875"/>
            <a:ext cx="5301655" cy="6873875"/>
          </a:xfrm>
          <a:custGeom>
            <a:avLst/>
            <a:gdLst>
              <a:gd name="T0" fmla="*/ 2632 w 2897"/>
              <a:gd name="T1" fmla="*/ 0 h 3766"/>
              <a:gd name="T2" fmla="*/ 0 w 2897"/>
              <a:gd name="T3" fmla="*/ 2345 h 3766"/>
              <a:gd name="T4" fmla="*/ 1111 w 2897"/>
              <a:gd name="T5" fmla="*/ 3365 h 3766"/>
              <a:gd name="T6" fmla="*/ 2327 w 2897"/>
              <a:gd name="T7" fmla="*/ 3747 h 3766"/>
              <a:gd name="T8" fmla="*/ 2897 w 2897"/>
              <a:gd name="T9" fmla="*/ 3553 h 3766"/>
              <a:gd name="T10" fmla="*/ 2897 w 2897"/>
              <a:gd name="T11" fmla="*/ 0 h 3766"/>
              <a:gd name="T12" fmla="*/ 2632 w 2897"/>
              <a:gd name="T13" fmla="*/ 0 h 3766"/>
            </a:gdLst>
            <a:ahLst/>
            <a:cxnLst>
              <a:cxn ang="0">
                <a:pos x="T0" y="T1"/>
              </a:cxn>
              <a:cxn ang="0">
                <a:pos x="T2" y="T3"/>
              </a:cxn>
              <a:cxn ang="0">
                <a:pos x="T4" y="T5"/>
              </a:cxn>
              <a:cxn ang="0">
                <a:pos x="T6" y="T7"/>
              </a:cxn>
              <a:cxn ang="0">
                <a:pos x="T8" y="T9"/>
              </a:cxn>
              <a:cxn ang="0">
                <a:pos x="T10" y="T11"/>
              </a:cxn>
              <a:cxn ang="0">
                <a:pos x="T12" y="T13"/>
              </a:cxn>
            </a:cxnLst>
            <a:rect l="0" t="0" r="r" b="b"/>
            <a:pathLst>
              <a:path w="2897" h="3766">
                <a:moveTo>
                  <a:pt x="2632" y="0"/>
                </a:moveTo>
                <a:cubicBezTo>
                  <a:pt x="0" y="2345"/>
                  <a:pt x="0" y="2345"/>
                  <a:pt x="0" y="2345"/>
                </a:cubicBezTo>
                <a:cubicBezTo>
                  <a:pt x="385" y="2743"/>
                  <a:pt x="805" y="3148"/>
                  <a:pt x="1111" y="3365"/>
                </a:cubicBezTo>
                <a:cubicBezTo>
                  <a:pt x="1480" y="3625"/>
                  <a:pt x="1999" y="3766"/>
                  <a:pt x="2327" y="3747"/>
                </a:cubicBezTo>
                <a:cubicBezTo>
                  <a:pt x="2616" y="3731"/>
                  <a:pt x="2897" y="3553"/>
                  <a:pt x="2897" y="3553"/>
                </a:cubicBezTo>
                <a:cubicBezTo>
                  <a:pt x="2897" y="0"/>
                  <a:pt x="2897" y="0"/>
                  <a:pt x="2897" y="0"/>
                </a:cubicBezTo>
                <a:lnTo>
                  <a:pt x="2632"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sv-SE"/>
          </a:p>
        </p:txBody>
      </p:sp>
      <p:sp>
        <p:nvSpPr>
          <p:cNvPr id="17" name="Freeform 5"/>
          <p:cNvSpPr>
            <a:spLocks/>
          </p:cNvSpPr>
          <p:nvPr userDrawn="1"/>
        </p:nvSpPr>
        <p:spPr bwMode="auto">
          <a:xfrm>
            <a:off x="0" y="12292"/>
            <a:ext cx="12217400" cy="6873875"/>
          </a:xfrm>
          <a:custGeom>
            <a:avLst/>
            <a:gdLst>
              <a:gd name="T0" fmla="*/ 7680 w 7680"/>
              <a:gd name="T1" fmla="*/ 4320 h 4320"/>
              <a:gd name="T2" fmla="*/ 7680 w 7680"/>
              <a:gd name="T3" fmla="*/ 3540 h 4320"/>
              <a:gd name="T4" fmla="*/ 7114 w 7680"/>
              <a:gd name="T5" fmla="*/ 3734 h 4320"/>
              <a:gd name="T6" fmla="*/ 5905 w 7680"/>
              <a:gd name="T7" fmla="*/ 3354 h 4320"/>
              <a:gd name="T8" fmla="*/ 3808 w 7680"/>
              <a:gd name="T9" fmla="*/ 1257 h 4320"/>
              <a:gd name="T10" fmla="*/ 2369 w 7680"/>
              <a:gd name="T11" fmla="*/ 102 h 4320"/>
              <a:gd name="T12" fmla="*/ 2125 w 7680"/>
              <a:gd name="T13" fmla="*/ 0 h 4320"/>
              <a:gd name="T14" fmla="*/ 0 w 7680"/>
              <a:gd name="T15" fmla="*/ 0 h 4320"/>
              <a:gd name="T16" fmla="*/ 0 w 7680"/>
              <a:gd name="T17" fmla="*/ 4320 h 4320"/>
              <a:gd name="T18" fmla="*/ 7680 w 7680"/>
              <a:gd name="T19"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80" h="4320">
                <a:moveTo>
                  <a:pt x="7680" y="4320"/>
                </a:moveTo>
                <a:cubicBezTo>
                  <a:pt x="7680" y="3540"/>
                  <a:pt x="7680" y="3540"/>
                  <a:pt x="7680" y="3540"/>
                </a:cubicBezTo>
                <a:cubicBezTo>
                  <a:pt x="7680" y="3540"/>
                  <a:pt x="7401" y="3717"/>
                  <a:pt x="7114" y="3734"/>
                </a:cubicBezTo>
                <a:cubicBezTo>
                  <a:pt x="6788" y="3752"/>
                  <a:pt x="6272" y="3612"/>
                  <a:pt x="5905" y="3354"/>
                </a:cubicBezTo>
                <a:cubicBezTo>
                  <a:pt x="5204" y="2859"/>
                  <a:pt x="3904" y="1368"/>
                  <a:pt x="3808" y="1257"/>
                </a:cubicBezTo>
                <a:cubicBezTo>
                  <a:pt x="3502" y="908"/>
                  <a:pt x="2940" y="383"/>
                  <a:pt x="2369" y="102"/>
                </a:cubicBezTo>
                <a:cubicBezTo>
                  <a:pt x="2292" y="64"/>
                  <a:pt x="2210" y="30"/>
                  <a:pt x="2125" y="0"/>
                </a:cubicBezTo>
                <a:cubicBezTo>
                  <a:pt x="0" y="0"/>
                  <a:pt x="0" y="0"/>
                  <a:pt x="0" y="0"/>
                </a:cubicBezTo>
                <a:cubicBezTo>
                  <a:pt x="0" y="4320"/>
                  <a:pt x="0" y="4320"/>
                  <a:pt x="0" y="4320"/>
                </a:cubicBezTo>
                <a:lnTo>
                  <a:pt x="7680"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69352" y="5733256"/>
            <a:ext cx="9199056" cy="750978"/>
          </a:xfrm>
        </p:spPr>
        <p:txBody>
          <a:bodyPr anchor="t">
            <a:normAutofit/>
          </a:bodyPr>
          <a:lstStyle>
            <a:lvl1pPr marL="0" indent="0" algn="l">
              <a:buNone/>
              <a:defRPr sz="2400" b="0">
                <a:solidFill>
                  <a:schemeClr val="accent2"/>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1989138"/>
            <a:ext cx="7345362" cy="3744118"/>
          </a:xfrm>
        </p:spPr>
        <p:txBody>
          <a:bodyPr anchor="b">
            <a:normAutofit/>
          </a:bodyPr>
          <a:lstStyle>
            <a:lvl1pPr algn="l">
              <a:lnSpc>
                <a:spcPct val="100000"/>
              </a:lnSpc>
              <a:defRPr sz="5200">
                <a:solidFill>
                  <a:schemeClr val="accent2"/>
                </a:solidFill>
                <a:latin typeface="Segoe UI Black" panose="020B0A02040204020203" pitchFamily="34" charset="0"/>
                <a:ea typeface="Segoe UI Black" panose="020B0A02040204020203" pitchFamily="34" charset="0"/>
              </a:defRPr>
            </a:lvl1pPr>
          </a:lstStyle>
          <a:p>
            <a:r>
              <a:rPr lang="sv-SE" dirty="0"/>
              <a:t>Skriv in en rubrik</a:t>
            </a:r>
          </a:p>
        </p:txBody>
      </p:sp>
      <p:grpSp>
        <p:nvGrpSpPr>
          <p:cNvPr id="5" name="Grupp 4"/>
          <p:cNvGrpSpPr/>
          <p:nvPr userDrawn="1"/>
        </p:nvGrpSpPr>
        <p:grpSpPr>
          <a:xfrm>
            <a:off x="263352" y="260648"/>
            <a:ext cx="1977638" cy="977512"/>
            <a:chOff x="263352" y="260648"/>
            <a:chExt cx="1977638" cy="977512"/>
          </a:xfrm>
        </p:grpSpPr>
        <p:sp>
          <p:nvSpPr>
            <p:cNvPr id="10" name="Rektangel 9"/>
            <p:cNvSpPr/>
            <p:nvPr userDrawn="1"/>
          </p:nvSpPr>
          <p:spPr>
            <a:xfrm>
              <a:off x="263352" y="260648"/>
              <a:ext cx="1977638" cy="9775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352" y="556277"/>
              <a:ext cx="1405655" cy="424451"/>
            </a:xfrm>
            <a:prstGeom prst="rect">
              <a:avLst/>
            </a:prstGeom>
          </p:spPr>
        </p:pic>
      </p:grpSp>
    </p:spTree>
    <p:extLst>
      <p:ext uri="{BB962C8B-B14F-4D97-AF65-F5344CB8AC3E}">
        <p14:creationId xmlns:p14="http://schemas.microsoft.com/office/powerpoint/2010/main" val="321835084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örsta sida med rubrik - alt 2">
    <p:bg>
      <p:bgPr>
        <a:solidFill>
          <a:schemeClr val="bg2"/>
        </a:solidFill>
        <a:effectLst/>
      </p:bgPr>
    </p:bg>
    <p:spTree>
      <p:nvGrpSpPr>
        <p:cNvPr id="1" name=""/>
        <p:cNvGrpSpPr/>
        <p:nvPr/>
      </p:nvGrpSpPr>
      <p:grpSpPr>
        <a:xfrm>
          <a:off x="0" y="0"/>
          <a:ext cx="0" cy="0"/>
          <a:chOff x="0" y="0"/>
          <a:chExt cx="0" cy="0"/>
        </a:xfrm>
      </p:grpSpPr>
      <p:sp>
        <p:nvSpPr>
          <p:cNvPr id="9" name="Freeform 5"/>
          <p:cNvSpPr>
            <a:spLocks/>
          </p:cNvSpPr>
          <p:nvPr userDrawn="1"/>
        </p:nvSpPr>
        <p:spPr bwMode="auto">
          <a:xfrm>
            <a:off x="-26988" y="3284538"/>
            <a:ext cx="7032625" cy="3573462"/>
          </a:xfrm>
          <a:custGeom>
            <a:avLst/>
            <a:gdLst>
              <a:gd name="T0" fmla="*/ 4416 w 4416"/>
              <a:gd name="T1" fmla="*/ 2243 h 2243"/>
              <a:gd name="T2" fmla="*/ 3812 w 4416"/>
              <a:gd name="T3" fmla="*/ 1572 h 2243"/>
              <a:gd name="T4" fmla="*/ 2374 w 4416"/>
              <a:gd name="T5" fmla="*/ 417 h 2243"/>
              <a:gd name="T6" fmla="*/ 0 w 4416"/>
              <a:gd name="T7" fmla="*/ 90 h 2243"/>
              <a:gd name="T8" fmla="*/ 0 w 4416"/>
              <a:gd name="T9" fmla="*/ 2243 h 2243"/>
              <a:gd name="T10" fmla="*/ 4416 w 4416"/>
              <a:gd name="T11" fmla="*/ 2243 h 2243"/>
            </a:gdLst>
            <a:ahLst/>
            <a:cxnLst>
              <a:cxn ang="0">
                <a:pos x="T0" y="T1"/>
              </a:cxn>
              <a:cxn ang="0">
                <a:pos x="T2" y="T3"/>
              </a:cxn>
              <a:cxn ang="0">
                <a:pos x="T4" y="T5"/>
              </a:cxn>
              <a:cxn ang="0">
                <a:pos x="T6" y="T7"/>
              </a:cxn>
              <a:cxn ang="0">
                <a:pos x="T8" y="T9"/>
              </a:cxn>
              <a:cxn ang="0">
                <a:pos x="T10" y="T11"/>
              </a:cxn>
            </a:cxnLst>
            <a:rect l="0" t="0" r="r" b="b"/>
            <a:pathLst>
              <a:path w="4416" h="2243">
                <a:moveTo>
                  <a:pt x="4416" y="2243"/>
                </a:moveTo>
                <a:cubicBezTo>
                  <a:pt x="4095" y="1896"/>
                  <a:pt x="3852" y="1618"/>
                  <a:pt x="3812" y="1572"/>
                </a:cubicBezTo>
                <a:cubicBezTo>
                  <a:pt x="3507" y="1223"/>
                  <a:pt x="2944" y="698"/>
                  <a:pt x="2374" y="417"/>
                </a:cubicBezTo>
                <a:cubicBezTo>
                  <a:pt x="1527" y="0"/>
                  <a:pt x="91" y="84"/>
                  <a:pt x="0" y="90"/>
                </a:cubicBezTo>
                <a:cubicBezTo>
                  <a:pt x="0" y="2243"/>
                  <a:pt x="0" y="2243"/>
                  <a:pt x="0" y="2243"/>
                </a:cubicBezTo>
                <a:lnTo>
                  <a:pt x="4416" y="2243"/>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
        <p:nvSpPr>
          <p:cNvPr id="13" name="Freeform 9"/>
          <p:cNvSpPr>
            <a:spLocks/>
          </p:cNvSpPr>
          <p:nvPr userDrawn="1"/>
        </p:nvSpPr>
        <p:spPr bwMode="auto">
          <a:xfrm>
            <a:off x="8329613" y="3416301"/>
            <a:ext cx="3863975" cy="3441699"/>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50863" y="2132856"/>
            <a:ext cx="11090275" cy="1020147"/>
          </a:xfrm>
        </p:spPr>
        <p:txBody>
          <a:bodyPr anchor="t">
            <a:noAutofit/>
          </a:bodyPr>
          <a:lstStyle>
            <a:lvl1pPr marL="0" indent="0" algn="l">
              <a:buNone/>
              <a:defRPr sz="2800" b="0">
                <a:solidFill>
                  <a:schemeClr val="accent2"/>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404664"/>
            <a:ext cx="11090275" cy="1800199"/>
          </a:xfrm>
        </p:spPr>
        <p:txBody>
          <a:bodyPr anchor="b">
            <a:normAutofit/>
          </a:bodyPr>
          <a:lstStyle>
            <a:lvl1pPr algn="l">
              <a:lnSpc>
                <a:spcPct val="100000"/>
              </a:lnSpc>
              <a:defRPr sz="5200">
                <a:solidFill>
                  <a:schemeClr val="accent2"/>
                </a:solidFill>
                <a:latin typeface="Segoe UI Black" panose="020B0A02040204020203" pitchFamily="34" charset="0"/>
                <a:ea typeface="Segoe UI Black" panose="020B0A02040204020203" pitchFamily="34" charset="0"/>
              </a:defRPr>
            </a:lvl1pPr>
          </a:lstStyle>
          <a:p>
            <a:r>
              <a:rPr lang="sv-SE" dirty="0"/>
              <a:t>Skriv in en rubrik</a:t>
            </a:r>
          </a:p>
        </p:txBody>
      </p:sp>
      <p:sp>
        <p:nvSpPr>
          <p:cNvPr id="8" name="AutoShape 3"/>
          <p:cNvSpPr>
            <a:spLocks noChangeAspect="1" noChangeArrowheads="1" noTextEdit="1"/>
          </p:cNvSpPr>
          <p:nvPr userDrawn="1"/>
        </p:nvSpPr>
        <p:spPr bwMode="auto">
          <a:xfrm>
            <a:off x="-25400" y="3411538"/>
            <a:ext cx="7032625"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grpSp>
        <p:nvGrpSpPr>
          <p:cNvPr id="4" name="Grupp 3"/>
          <p:cNvGrpSpPr/>
          <p:nvPr userDrawn="1"/>
        </p:nvGrpSpPr>
        <p:grpSpPr>
          <a:xfrm>
            <a:off x="9984432" y="5589588"/>
            <a:ext cx="1977638" cy="977512"/>
            <a:chOff x="9984432" y="5637039"/>
            <a:chExt cx="1977638" cy="977512"/>
          </a:xfrm>
        </p:grpSpPr>
        <p:sp>
          <p:nvSpPr>
            <p:cNvPr id="11" name="Rektangel 10"/>
            <p:cNvSpPr/>
            <p:nvPr userDrawn="1"/>
          </p:nvSpPr>
          <p:spPr>
            <a:xfrm>
              <a:off x="9984432" y="5637039"/>
              <a:ext cx="1977638" cy="977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34961" y="5955992"/>
              <a:ext cx="1405655" cy="424451"/>
            </a:xfrm>
            <a:prstGeom prst="rect">
              <a:avLst/>
            </a:prstGeom>
          </p:spPr>
        </p:pic>
      </p:grpSp>
    </p:spTree>
    <p:extLst>
      <p:ext uri="{BB962C8B-B14F-4D97-AF65-F5344CB8AC3E}">
        <p14:creationId xmlns:p14="http://schemas.microsoft.com/office/powerpoint/2010/main" val="3671177423"/>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s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2"/>
          </a:xfrm>
        </p:spPr>
        <p:txBody>
          <a:bodyPr anchor="t"/>
          <a:lstStyle>
            <a:lvl1pPr>
              <a:defRPr/>
            </a:lvl1pPr>
          </a:lstStyle>
          <a:p>
            <a:r>
              <a:rPr lang="sv-SE" dirty="0"/>
              <a:t>Skriv in en rubrik</a:t>
            </a:r>
          </a:p>
        </p:txBody>
      </p:sp>
      <p:sp>
        <p:nvSpPr>
          <p:cNvPr id="6" name="Platshållare för innehåll 5"/>
          <p:cNvSpPr>
            <a:spLocks noGrp="1"/>
          </p:cNvSpPr>
          <p:nvPr>
            <p:ph sz="quarter" idx="10"/>
          </p:nvPr>
        </p:nvSpPr>
        <p:spPr>
          <a:xfrm>
            <a:off x="550863" y="1989138"/>
            <a:ext cx="11090275" cy="4319587"/>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33984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 sida med rubrik - alt 2">
    <p:bg>
      <p:bgPr>
        <a:solidFill>
          <a:schemeClr val="bg2"/>
        </a:solidFill>
        <a:effectLst/>
      </p:bgPr>
    </p:bg>
    <p:spTree>
      <p:nvGrpSpPr>
        <p:cNvPr id="1" name=""/>
        <p:cNvGrpSpPr/>
        <p:nvPr/>
      </p:nvGrpSpPr>
      <p:grpSpPr>
        <a:xfrm>
          <a:off x="0" y="0"/>
          <a:ext cx="0" cy="0"/>
          <a:chOff x="0" y="0"/>
          <a:chExt cx="0" cy="0"/>
        </a:xfrm>
      </p:grpSpPr>
      <p:sp>
        <p:nvSpPr>
          <p:cNvPr id="9" name="Freeform 5"/>
          <p:cNvSpPr>
            <a:spLocks/>
          </p:cNvSpPr>
          <p:nvPr userDrawn="1"/>
        </p:nvSpPr>
        <p:spPr bwMode="auto">
          <a:xfrm>
            <a:off x="-26988" y="3284538"/>
            <a:ext cx="7032625" cy="3573462"/>
          </a:xfrm>
          <a:custGeom>
            <a:avLst/>
            <a:gdLst>
              <a:gd name="T0" fmla="*/ 4416 w 4416"/>
              <a:gd name="T1" fmla="*/ 2243 h 2243"/>
              <a:gd name="T2" fmla="*/ 3812 w 4416"/>
              <a:gd name="T3" fmla="*/ 1572 h 2243"/>
              <a:gd name="T4" fmla="*/ 2374 w 4416"/>
              <a:gd name="T5" fmla="*/ 417 h 2243"/>
              <a:gd name="T6" fmla="*/ 0 w 4416"/>
              <a:gd name="T7" fmla="*/ 90 h 2243"/>
              <a:gd name="T8" fmla="*/ 0 w 4416"/>
              <a:gd name="T9" fmla="*/ 2243 h 2243"/>
              <a:gd name="T10" fmla="*/ 4416 w 4416"/>
              <a:gd name="T11" fmla="*/ 2243 h 2243"/>
            </a:gdLst>
            <a:ahLst/>
            <a:cxnLst>
              <a:cxn ang="0">
                <a:pos x="T0" y="T1"/>
              </a:cxn>
              <a:cxn ang="0">
                <a:pos x="T2" y="T3"/>
              </a:cxn>
              <a:cxn ang="0">
                <a:pos x="T4" y="T5"/>
              </a:cxn>
              <a:cxn ang="0">
                <a:pos x="T6" y="T7"/>
              </a:cxn>
              <a:cxn ang="0">
                <a:pos x="T8" y="T9"/>
              </a:cxn>
              <a:cxn ang="0">
                <a:pos x="T10" y="T11"/>
              </a:cxn>
            </a:cxnLst>
            <a:rect l="0" t="0" r="r" b="b"/>
            <a:pathLst>
              <a:path w="4416" h="2243">
                <a:moveTo>
                  <a:pt x="4416" y="2243"/>
                </a:moveTo>
                <a:cubicBezTo>
                  <a:pt x="4095" y="1896"/>
                  <a:pt x="3852" y="1618"/>
                  <a:pt x="3812" y="1572"/>
                </a:cubicBezTo>
                <a:cubicBezTo>
                  <a:pt x="3507" y="1223"/>
                  <a:pt x="2944" y="698"/>
                  <a:pt x="2374" y="417"/>
                </a:cubicBezTo>
                <a:cubicBezTo>
                  <a:pt x="1527" y="0"/>
                  <a:pt x="91" y="84"/>
                  <a:pt x="0" y="90"/>
                </a:cubicBezTo>
                <a:cubicBezTo>
                  <a:pt x="0" y="2243"/>
                  <a:pt x="0" y="2243"/>
                  <a:pt x="0" y="2243"/>
                </a:cubicBezTo>
                <a:lnTo>
                  <a:pt x="4416" y="2243"/>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13" name="Freeform 9"/>
          <p:cNvSpPr>
            <a:spLocks/>
          </p:cNvSpPr>
          <p:nvPr userDrawn="1"/>
        </p:nvSpPr>
        <p:spPr bwMode="auto">
          <a:xfrm>
            <a:off x="8329613" y="3416301"/>
            <a:ext cx="3863975" cy="3441699"/>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50863" y="2132856"/>
            <a:ext cx="11090275" cy="1020147"/>
          </a:xfrm>
        </p:spPr>
        <p:txBody>
          <a:bodyPr anchor="t">
            <a:noAutofit/>
          </a:bodyPr>
          <a:lstStyle>
            <a:lvl1pPr marL="0" indent="0" algn="l">
              <a:buNone/>
              <a:defRPr sz="2800" b="0">
                <a:solidFill>
                  <a:schemeClr val="accent3"/>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404664"/>
            <a:ext cx="11090275" cy="1800199"/>
          </a:xfrm>
        </p:spPr>
        <p:txBody>
          <a:bodyPr anchor="b">
            <a:normAutofit/>
          </a:bodyPr>
          <a:lstStyle>
            <a:lvl1pPr algn="l">
              <a:lnSpc>
                <a:spcPct val="100000"/>
              </a:lnSpc>
              <a:defRPr sz="5200">
                <a:solidFill>
                  <a:schemeClr val="accent3"/>
                </a:solidFill>
                <a:latin typeface="Segoe UI Black" panose="020B0A02040204020203" pitchFamily="34" charset="0"/>
                <a:ea typeface="Segoe UI Black" panose="020B0A02040204020203" pitchFamily="34" charset="0"/>
              </a:defRPr>
            </a:lvl1pPr>
          </a:lstStyle>
          <a:p>
            <a:r>
              <a:rPr lang="sv-SE" dirty="0"/>
              <a:t>Skriv in en rubrik</a:t>
            </a:r>
          </a:p>
        </p:txBody>
      </p:sp>
      <p:sp>
        <p:nvSpPr>
          <p:cNvPr id="8" name="AutoShape 3"/>
          <p:cNvSpPr>
            <a:spLocks noChangeAspect="1" noChangeArrowheads="1" noTextEdit="1"/>
          </p:cNvSpPr>
          <p:nvPr userDrawn="1"/>
        </p:nvSpPr>
        <p:spPr bwMode="auto">
          <a:xfrm>
            <a:off x="-25400" y="3411538"/>
            <a:ext cx="7032625"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grpSp>
        <p:nvGrpSpPr>
          <p:cNvPr id="4" name="Grupp 3"/>
          <p:cNvGrpSpPr/>
          <p:nvPr userDrawn="1"/>
        </p:nvGrpSpPr>
        <p:grpSpPr>
          <a:xfrm>
            <a:off x="9984432" y="5637039"/>
            <a:ext cx="1977638" cy="977512"/>
            <a:chOff x="9984432" y="5637039"/>
            <a:chExt cx="1977638" cy="977512"/>
          </a:xfrm>
        </p:grpSpPr>
        <p:sp>
          <p:nvSpPr>
            <p:cNvPr id="11" name="Rektangel 10"/>
            <p:cNvSpPr/>
            <p:nvPr userDrawn="1"/>
          </p:nvSpPr>
          <p:spPr>
            <a:xfrm>
              <a:off x="9984432" y="5637039"/>
              <a:ext cx="1977638" cy="9775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4" name="Bildobjekt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32169" y="5912685"/>
              <a:ext cx="1408969" cy="426220"/>
            </a:xfrm>
            <a:prstGeom prst="rect">
              <a:avLst/>
            </a:prstGeom>
          </p:spPr>
        </p:pic>
      </p:grpSp>
    </p:spTree>
    <p:extLst>
      <p:ext uri="{BB962C8B-B14F-4D97-AF65-F5344CB8AC3E}">
        <p14:creationId xmlns:p14="http://schemas.microsoft.com/office/powerpoint/2010/main" val="1291803025"/>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nehållssida med bakgrun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4" name="Platshållare för innehåll 5"/>
          <p:cNvSpPr>
            <a:spLocks noGrp="1"/>
          </p:cNvSpPr>
          <p:nvPr>
            <p:ph sz="quarter" idx="10"/>
          </p:nvPr>
        </p:nvSpPr>
        <p:spPr>
          <a:xfrm>
            <a:off x="550863" y="1989138"/>
            <a:ext cx="11090275" cy="4319587"/>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61210889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nehåll - två delar">
    <p:spTree>
      <p:nvGrpSpPr>
        <p:cNvPr id="1" name=""/>
        <p:cNvGrpSpPr/>
        <p:nvPr/>
      </p:nvGrpSpPr>
      <p:grpSpPr>
        <a:xfrm>
          <a:off x="0" y="0"/>
          <a:ext cx="0" cy="0"/>
          <a:chOff x="0" y="0"/>
          <a:chExt cx="0" cy="0"/>
        </a:xfrm>
      </p:grpSpPr>
      <p:sp>
        <p:nvSpPr>
          <p:cNvPr id="12" name="Platshållare för innehåll 2"/>
          <p:cNvSpPr>
            <a:spLocks noGrp="1"/>
          </p:cNvSpPr>
          <p:nvPr>
            <p:ph idx="12" hasCustomPrompt="1"/>
          </p:nvPr>
        </p:nvSpPr>
        <p:spPr>
          <a:xfrm>
            <a:off x="550863" y="1989138"/>
            <a:ext cx="5400000" cy="4319586"/>
          </a:xfrm>
        </p:spPr>
        <p:txBody>
          <a:bodyPr>
            <a:normAutofit/>
          </a:bodyPr>
          <a:lstStyle>
            <a:lvl1pPr marL="0" marR="0" indent="0" algn="l" defTabSz="914377" rtl="0" eaLnBrk="1" fontAlgn="auto" latinLnBrk="0" hangingPunct="1">
              <a:lnSpc>
                <a:spcPct val="100000"/>
              </a:lnSpc>
              <a:spcBef>
                <a:spcPts val="600"/>
              </a:spcBef>
              <a:spcAft>
                <a:spcPts val="0"/>
              </a:spcAft>
              <a:buClrTx/>
              <a:buSzTx/>
              <a:buFontTx/>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5"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6" name="Platshållare för innehåll 2"/>
          <p:cNvSpPr>
            <a:spLocks noGrp="1"/>
          </p:cNvSpPr>
          <p:nvPr>
            <p:ph idx="13" hasCustomPrompt="1"/>
          </p:nvPr>
        </p:nvSpPr>
        <p:spPr>
          <a:xfrm>
            <a:off x="6240016" y="1989137"/>
            <a:ext cx="5400000" cy="4319587"/>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4137196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och bild till höger">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550862" y="1989139"/>
            <a:ext cx="5545137"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9" name="Platshållare för bild 8"/>
          <p:cNvSpPr>
            <a:spLocks noGrp="1"/>
          </p:cNvSpPr>
          <p:nvPr>
            <p:ph type="pic" sz="quarter" idx="13"/>
          </p:nvPr>
        </p:nvSpPr>
        <p:spPr>
          <a:xfrm>
            <a:off x="6792000" y="0"/>
            <a:ext cx="5400000" cy="6858000"/>
          </a:xfrm>
        </p:spPr>
        <p:txBody>
          <a:bodyPr>
            <a:normAutofit/>
          </a:bodyPr>
          <a:lstStyle>
            <a:lvl1pPr marL="0" indent="0">
              <a:buNone/>
              <a:defRPr sz="1900"/>
            </a:lvl1pPr>
          </a:lstStyle>
          <a:p>
            <a:r>
              <a:rPr lang="sv-SE" dirty="0"/>
              <a:t>Klicka på ikonen för att lägga till en bild</a:t>
            </a:r>
          </a:p>
        </p:txBody>
      </p:sp>
      <p:sp>
        <p:nvSpPr>
          <p:cNvPr id="5" name="Rubrik 1"/>
          <p:cNvSpPr>
            <a:spLocks noGrp="1"/>
          </p:cNvSpPr>
          <p:nvPr>
            <p:ph type="title" hasCustomPrompt="1"/>
          </p:nvPr>
        </p:nvSpPr>
        <p:spPr>
          <a:xfrm>
            <a:off x="550862" y="549275"/>
            <a:ext cx="5545137"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20041214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och bild till vänster">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0"/>
            <a:ext cx="5400000" cy="6858000"/>
          </a:xfrm>
        </p:spPr>
        <p:txBody>
          <a:bodyPr>
            <a:normAutofit/>
          </a:bodyPr>
          <a:lstStyle>
            <a:lvl1pPr marL="0" indent="0">
              <a:buNone/>
              <a:defRPr sz="1900"/>
            </a:lvl1pPr>
          </a:lstStyle>
          <a:p>
            <a:r>
              <a:rPr lang="sv-SE"/>
              <a:t>Klicka på ikonen för att lägga till en bild</a:t>
            </a:r>
            <a:endParaRPr lang="sv-SE" dirty="0"/>
          </a:p>
        </p:txBody>
      </p:sp>
      <p:sp>
        <p:nvSpPr>
          <p:cNvPr id="5" name="Underrubrik 2"/>
          <p:cNvSpPr>
            <a:spLocks noGrp="1"/>
          </p:cNvSpPr>
          <p:nvPr>
            <p:ph type="subTitle" idx="1" hasCustomPrompt="1"/>
          </p:nvPr>
        </p:nvSpPr>
        <p:spPr>
          <a:xfrm>
            <a:off x="6112768" y="1989139"/>
            <a:ext cx="5528370"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6" name="Rubrik 1"/>
          <p:cNvSpPr>
            <a:spLocks noGrp="1"/>
          </p:cNvSpPr>
          <p:nvPr>
            <p:ph type="title" hasCustomPrompt="1"/>
          </p:nvPr>
        </p:nvSpPr>
        <p:spPr>
          <a:xfrm>
            <a:off x="6112768" y="549275"/>
            <a:ext cx="5528370"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28870334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och färgfält till höger">
    <p:spTree>
      <p:nvGrpSpPr>
        <p:cNvPr id="1" name=""/>
        <p:cNvGrpSpPr/>
        <p:nvPr/>
      </p:nvGrpSpPr>
      <p:grpSpPr>
        <a:xfrm>
          <a:off x="0" y="0"/>
          <a:ext cx="0" cy="0"/>
          <a:chOff x="0" y="0"/>
          <a:chExt cx="0" cy="0"/>
        </a:xfrm>
      </p:grpSpPr>
      <p:sp>
        <p:nvSpPr>
          <p:cNvPr id="4" name="Rektangel 3"/>
          <p:cNvSpPr/>
          <p:nvPr userDrawn="1"/>
        </p:nvSpPr>
        <p:spPr>
          <a:xfrm>
            <a:off x="6792000"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549028" y="1989139"/>
            <a:ext cx="5546972"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8" name="Rubrik 1"/>
          <p:cNvSpPr>
            <a:spLocks noGrp="1"/>
          </p:cNvSpPr>
          <p:nvPr>
            <p:ph type="title" hasCustomPrompt="1"/>
          </p:nvPr>
        </p:nvSpPr>
        <p:spPr>
          <a:xfrm>
            <a:off x="549028" y="549275"/>
            <a:ext cx="5546972" cy="1439863"/>
          </a:xfrm>
        </p:spPr>
        <p:txBody>
          <a:bodyPr anchor="t"/>
          <a:lstStyle>
            <a:lvl1pPr>
              <a:defRPr/>
            </a:lvl1pPr>
          </a:lstStyle>
          <a:p>
            <a:r>
              <a:rPr lang="sv-SE" dirty="0"/>
              <a:t>Skriv in en rubrik</a:t>
            </a:r>
          </a:p>
        </p:txBody>
      </p:sp>
      <p:sp>
        <p:nvSpPr>
          <p:cNvPr id="3" name="Platshållare för text 2"/>
          <p:cNvSpPr>
            <a:spLocks noGrp="1"/>
          </p:cNvSpPr>
          <p:nvPr>
            <p:ph type="body" sz="quarter" idx="10"/>
          </p:nvPr>
        </p:nvSpPr>
        <p:spPr>
          <a:xfrm>
            <a:off x="7392145" y="549275"/>
            <a:ext cx="4260128" cy="5759450"/>
          </a:xfrm>
        </p:spPr>
        <p:txBody>
          <a:bodyPr anchor="ctr"/>
          <a:lstStyle>
            <a:lvl1pPr>
              <a:defRPr sz="2000"/>
            </a:lvl1pPr>
            <a:lvl4pPr>
              <a:defRPr sz="2000"/>
            </a:lvl4pPr>
            <a:lvl5pPr>
              <a:defRPr sz="1800"/>
            </a:lvl5pPr>
          </a:lstStyle>
          <a:p>
            <a:pPr lvl="0"/>
            <a:r>
              <a:rPr lang="sv-SE" dirty="0"/>
              <a:t>Redigera format för bakgrundstext</a:t>
            </a:r>
          </a:p>
          <a:p>
            <a:pPr lvl="1"/>
            <a:r>
              <a:rPr lang="sv-SE" dirty="0"/>
              <a:t>Nivå två</a:t>
            </a:r>
          </a:p>
          <a:p>
            <a:pPr lvl="2"/>
            <a:r>
              <a:rPr lang="sv-SE" dirty="0"/>
              <a:t>Nivå tre</a:t>
            </a:r>
          </a:p>
        </p:txBody>
      </p:sp>
    </p:spTree>
    <p:extLst>
      <p:ext uri="{BB962C8B-B14F-4D97-AF65-F5344CB8AC3E}">
        <p14:creationId xmlns:p14="http://schemas.microsoft.com/office/powerpoint/2010/main" val="23726562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och färgfält till vänster">
    <p:spTree>
      <p:nvGrpSpPr>
        <p:cNvPr id="1" name=""/>
        <p:cNvGrpSpPr/>
        <p:nvPr/>
      </p:nvGrpSpPr>
      <p:grpSpPr>
        <a:xfrm>
          <a:off x="0" y="0"/>
          <a:ext cx="0" cy="0"/>
          <a:chOff x="0" y="0"/>
          <a:chExt cx="0" cy="0"/>
        </a:xfrm>
      </p:grpSpPr>
      <p:sp>
        <p:nvSpPr>
          <p:cNvPr id="4" name="Rektangel 3"/>
          <p:cNvSpPr/>
          <p:nvPr userDrawn="1"/>
        </p:nvSpPr>
        <p:spPr>
          <a:xfrm>
            <a:off x="-15696"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6096000" y="1989139"/>
            <a:ext cx="5545138"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7" name="Rubrik 1"/>
          <p:cNvSpPr>
            <a:spLocks noGrp="1"/>
          </p:cNvSpPr>
          <p:nvPr>
            <p:ph type="title" hasCustomPrompt="1"/>
          </p:nvPr>
        </p:nvSpPr>
        <p:spPr>
          <a:xfrm>
            <a:off x="6112768" y="549275"/>
            <a:ext cx="5528370" cy="1439863"/>
          </a:xfrm>
        </p:spPr>
        <p:txBody>
          <a:bodyPr anchor="t"/>
          <a:lstStyle>
            <a:lvl1pPr>
              <a:defRPr/>
            </a:lvl1pPr>
          </a:lstStyle>
          <a:p>
            <a:r>
              <a:rPr lang="sv-SE" dirty="0"/>
              <a:t>Skriv in en rubrik</a:t>
            </a:r>
          </a:p>
        </p:txBody>
      </p:sp>
      <p:sp>
        <p:nvSpPr>
          <p:cNvPr id="12" name="Platshållare för bild 11"/>
          <p:cNvSpPr>
            <a:spLocks noGrp="1"/>
          </p:cNvSpPr>
          <p:nvPr>
            <p:ph type="pic" sz="quarter" idx="10"/>
          </p:nvPr>
        </p:nvSpPr>
        <p:spPr>
          <a:xfrm>
            <a:off x="550863" y="549275"/>
            <a:ext cx="4249737" cy="5759450"/>
          </a:xfrm>
        </p:spPr>
        <p:txBody>
          <a:bodyPr/>
          <a:lstStyle/>
          <a:p>
            <a:endParaRPr lang="sv-SE"/>
          </a:p>
        </p:txBody>
      </p:sp>
    </p:spTree>
    <p:extLst>
      <p:ext uri="{BB962C8B-B14F-4D97-AF65-F5344CB8AC3E}">
        <p14:creationId xmlns:p14="http://schemas.microsoft.com/office/powerpoint/2010/main" val="15856078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sida med hörn">
    <p:spTree>
      <p:nvGrpSpPr>
        <p:cNvPr id="1" name=""/>
        <p:cNvGrpSpPr/>
        <p:nvPr/>
      </p:nvGrpSpPr>
      <p:grpSpPr>
        <a:xfrm>
          <a:off x="0" y="0"/>
          <a:ext cx="0" cy="0"/>
          <a:chOff x="0" y="0"/>
          <a:chExt cx="0" cy="0"/>
        </a:xfrm>
      </p:grpSpPr>
      <p:sp>
        <p:nvSpPr>
          <p:cNvPr id="9" name="Freeform 9"/>
          <p:cNvSpPr>
            <a:spLocks/>
          </p:cNvSpPr>
          <p:nvPr userDrawn="1"/>
        </p:nvSpPr>
        <p:spPr bwMode="auto">
          <a:xfrm>
            <a:off x="9336360" y="4149080"/>
            <a:ext cx="2857228" cy="2708920"/>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title" hasCustomPrompt="1"/>
          </p:nvPr>
        </p:nvSpPr>
        <p:spPr>
          <a:xfrm>
            <a:off x="550864" y="549275"/>
            <a:ext cx="9217024" cy="1439863"/>
          </a:xfrm>
        </p:spPr>
        <p:txBody>
          <a:bodyPr anchor="t"/>
          <a:lstStyle>
            <a:lvl1pPr>
              <a:defRPr/>
            </a:lvl1pPr>
          </a:lstStyle>
          <a:p>
            <a:r>
              <a:rPr lang="sv-SE" dirty="0"/>
              <a:t>Skriv in en rubrik</a:t>
            </a:r>
          </a:p>
        </p:txBody>
      </p:sp>
      <p:sp>
        <p:nvSpPr>
          <p:cNvPr id="5" name="Underrubrik 2"/>
          <p:cNvSpPr>
            <a:spLocks noGrp="1"/>
          </p:cNvSpPr>
          <p:nvPr>
            <p:ph type="subTitle" idx="1" hasCustomPrompt="1"/>
          </p:nvPr>
        </p:nvSpPr>
        <p:spPr>
          <a:xfrm>
            <a:off x="10200456" y="5589588"/>
            <a:ext cx="1512168" cy="814387"/>
          </a:xfrm>
        </p:spPr>
        <p:txBody>
          <a:bodyPr anchor="b">
            <a:normAutofit/>
          </a:bodyPr>
          <a:lstStyle>
            <a:lvl1pPr marL="0" indent="0" algn="r">
              <a:buNone/>
              <a:defRPr sz="16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4" name="Platshållare för text 3"/>
          <p:cNvSpPr>
            <a:spLocks noGrp="1"/>
          </p:cNvSpPr>
          <p:nvPr>
            <p:ph type="body" sz="quarter" idx="10"/>
          </p:nvPr>
        </p:nvSpPr>
        <p:spPr>
          <a:xfrm>
            <a:off x="550863" y="1989138"/>
            <a:ext cx="9217025" cy="4319587"/>
          </a:xfrm>
        </p:spPr>
        <p:txBody>
          <a:bodyPr>
            <a:normAutofit/>
          </a:bodyPr>
          <a:lstStyle>
            <a:lvl1pPr marL="0" indent="0">
              <a:buNone/>
              <a:defRPr sz="2200"/>
            </a:lvl1pPr>
          </a:lstStyle>
          <a:p>
            <a:pPr lvl="0"/>
            <a:r>
              <a:rPr lang="sv-SE" dirty="0"/>
              <a:t>Redigera format för bakgrundstext</a:t>
            </a:r>
          </a:p>
        </p:txBody>
      </p:sp>
    </p:spTree>
    <p:extLst>
      <p:ext uri="{BB962C8B-B14F-4D97-AF65-F5344CB8AC3E}">
        <p14:creationId xmlns:p14="http://schemas.microsoft.com/office/powerpoint/2010/main" val="16470850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vsnitt - alt 1">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1268414"/>
            <a:ext cx="5545137" cy="5040312"/>
          </a:xfrm>
        </p:spPr>
        <p:txBody>
          <a:bodyPr anchor="ctr">
            <a:normAutofit/>
          </a:bodyPr>
          <a:lstStyle>
            <a:lvl1pPr algn="l">
              <a:lnSpc>
                <a:spcPct val="100000"/>
              </a:lnSpc>
              <a:defRPr sz="5000" baseline="0">
                <a:solidFill>
                  <a:schemeClr val="accent2"/>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7" name="AutoShape 3"/>
          <p:cNvSpPr>
            <a:spLocks noChangeAspect="1" noChangeArrowheads="1" noTextEdit="1"/>
          </p:cNvSpPr>
          <p:nvPr userDrawn="1"/>
        </p:nvSpPr>
        <p:spPr bwMode="auto">
          <a:xfrm>
            <a:off x="3500438" y="0"/>
            <a:ext cx="869791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 name="Freeform 5"/>
          <p:cNvSpPr>
            <a:spLocks/>
          </p:cNvSpPr>
          <p:nvPr userDrawn="1"/>
        </p:nvSpPr>
        <p:spPr bwMode="auto">
          <a:xfrm>
            <a:off x="3498851" y="1588"/>
            <a:ext cx="8699499" cy="3784600"/>
          </a:xfrm>
          <a:custGeom>
            <a:avLst/>
            <a:gdLst>
              <a:gd name="T0" fmla="*/ 380 w 5470"/>
              <a:gd name="T1" fmla="*/ 146 h 2378"/>
              <a:gd name="T2" fmla="*/ 1818 w 5470"/>
              <a:gd name="T3" fmla="*/ 1301 h 2378"/>
              <a:gd name="T4" fmla="*/ 2806 w 5470"/>
              <a:gd name="T5" fmla="*/ 2378 h 2378"/>
              <a:gd name="T6" fmla="*/ 5470 w 5470"/>
              <a:gd name="T7" fmla="*/ 5 h 2378"/>
              <a:gd name="T8" fmla="*/ 5470 w 5470"/>
              <a:gd name="T9" fmla="*/ 0 h 2378"/>
              <a:gd name="T10" fmla="*/ 0 w 5470"/>
              <a:gd name="T11" fmla="*/ 0 h 2378"/>
              <a:gd name="T12" fmla="*/ 380 w 5470"/>
              <a:gd name="T13" fmla="*/ 146 h 2378"/>
            </a:gdLst>
            <a:ahLst/>
            <a:cxnLst>
              <a:cxn ang="0">
                <a:pos x="T0" y="T1"/>
              </a:cxn>
              <a:cxn ang="0">
                <a:pos x="T2" y="T3"/>
              </a:cxn>
              <a:cxn ang="0">
                <a:pos x="T4" y="T5"/>
              </a:cxn>
              <a:cxn ang="0">
                <a:pos x="T6" y="T7"/>
              </a:cxn>
              <a:cxn ang="0">
                <a:pos x="T8" y="T9"/>
              </a:cxn>
              <a:cxn ang="0">
                <a:pos x="T10" y="T11"/>
              </a:cxn>
              <a:cxn ang="0">
                <a:pos x="T12" y="T13"/>
              </a:cxn>
            </a:cxnLst>
            <a:rect l="0" t="0" r="r" b="b"/>
            <a:pathLst>
              <a:path w="5470" h="2378">
                <a:moveTo>
                  <a:pt x="380" y="146"/>
                </a:moveTo>
                <a:cubicBezTo>
                  <a:pt x="950" y="427"/>
                  <a:pt x="1513" y="952"/>
                  <a:pt x="1818" y="1301"/>
                </a:cubicBezTo>
                <a:cubicBezTo>
                  <a:pt x="1873" y="1364"/>
                  <a:pt x="2309" y="1864"/>
                  <a:pt x="2806" y="2378"/>
                </a:cubicBezTo>
                <a:cubicBezTo>
                  <a:pt x="5470" y="5"/>
                  <a:pt x="5470" y="5"/>
                  <a:pt x="5470" y="5"/>
                </a:cubicBezTo>
                <a:cubicBezTo>
                  <a:pt x="5470" y="0"/>
                  <a:pt x="5470" y="0"/>
                  <a:pt x="5470" y="0"/>
                </a:cubicBezTo>
                <a:cubicBezTo>
                  <a:pt x="0" y="0"/>
                  <a:pt x="0" y="0"/>
                  <a:pt x="0" y="0"/>
                </a:cubicBezTo>
                <a:cubicBezTo>
                  <a:pt x="134" y="40"/>
                  <a:pt x="263" y="88"/>
                  <a:pt x="380" y="14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241798896"/>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vsnitt - alt 2">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549275"/>
            <a:ext cx="11090275" cy="4319588"/>
          </a:xfrm>
        </p:spPr>
        <p:txBody>
          <a:bodyPr anchor="ctr">
            <a:noAutofit/>
          </a:bodyPr>
          <a:lstStyle>
            <a:lvl1pPr algn="l">
              <a:lnSpc>
                <a:spcPct val="100000"/>
              </a:lnSpc>
              <a:defRPr sz="5000">
                <a:solidFill>
                  <a:schemeClr val="accent2"/>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6" name="AutoShape 3"/>
          <p:cNvSpPr>
            <a:spLocks noChangeAspect="1" noChangeArrowheads="1" noTextEdit="1"/>
          </p:cNvSpPr>
          <p:nvPr userDrawn="1"/>
        </p:nvSpPr>
        <p:spPr bwMode="auto">
          <a:xfrm>
            <a:off x="0" y="5041900"/>
            <a:ext cx="1219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7" name="Freeform 5"/>
          <p:cNvSpPr>
            <a:spLocks/>
          </p:cNvSpPr>
          <p:nvPr userDrawn="1"/>
        </p:nvSpPr>
        <p:spPr bwMode="auto">
          <a:xfrm>
            <a:off x="0" y="5040313"/>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2273616010"/>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vsnitt - alt 3">
    <p:spTree>
      <p:nvGrpSpPr>
        <p:cNvPr id="1" name=""/>
        <p:cNvGrpSpPr/>
        <p:nvPr/>
      </p:nvGrpSpPr>
      <p:grpSpPr>
        <a:xfrm>
          <a:off x="0" y="0"/>
          <a:ext cx="0" cy="0"/>
          <a:chOff x="0" y="0"/>
          <a:chExt cx="0" cy="0"/>
        </a:xfrm>
      </p:grpSpPr>
      <p:sp>
        <p:nvSpPr>
          <p:cNvPr id="7" name="Freeform 5"/>
          <p:cNvSpPr>
            <a:spLocks/>
          </p:cNvSpPr>
          <p:nvPr userDrawn="1"/>
        </p:nvSpPr>
        <p:spPr bwMode="auto">
          <a:xfrm>
            <a:off x="1587" y="5071058"/>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ctrTitle" hasCustomPrompt="1"/>
          </p:nvPr>
        </p:nvSpPr>
        <p:spPr>
          <a:xfrm>
            <a:off x="550863" y="5590059"/>
            <a:ext cx="9217025" cy="719782"/>
          </a:xfrm>
        </p:spPr>
        <p:txBody>
          <a:bodyPr anchor="ctr">
            <a:normAutofit/>
          </a:bodyPr>
          <a:lstStyle>
            <a:lvl1pPr algn="l">
              <a:lnSpc>
                <a:spcPct val="100000"/>
              </a:lnSpc>
              <a:defRPr sz="4400">
                <a:solidFill>
                  <a:schemeClr val="accent2"/>
                </a:solidFill>
                <a:latin typeface="Segoe UI Black" panose="020B0A02040204020203" pitchFamily="34" charset="0"/>
                <a:ea typeface="Segoe UI Black" panose="020B0A02040204020203" pitchFamily="34" charset="0"/>
              </a:defRPr>
            </a:lvl1pPr>
          </a:lstStyle>
          <a:p>
            <a:r>
              <a:rPr lang="sv-SE" dirty="0"/>
              <a:t>Avsnittsrubrik</a:t>
            </a:r>
          </a:p>
        </p:txBody>
      </p:sp>
    </p:spTree>
    <p:extLst>
      <p:ext uri="{BB962C8B-B14F-4D97-AF65-F5344CB8AC3E}">
        <p14:creationId xmlns:p14="http://schemas.microsoft.com/office/powerpoint/2010/main" val="380904926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s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2"/>
          </a:xfrm>
        </p:spPr>
        <p:txBody>
          <a:bodyPr anchor="t"/>
          <a:lstStyle>
            <a:lvl1pPr>
              <a:defRPr/>
            </a:lvl1pPr>
          </a:lstStyle>
          <a:p>
            <a:r>
              <a:rPr lang="sv-SE" dirty="0"/>
              <a:t>Skriv in en rubrik</a:t>
            </a:r>
          </a:p>
        </p:txBody>
      </p:sp>
      <p:sp>
        <p:nvSpPr>
          <p:cNvPr id="6" name="Platshållare för innehåll 5"/>
          <p:cNvSpPr>
            <a:spLocks noGrp="1"/>
          </p:cNvSpPr>
          <p:nvPr>
            <p:ph sz="quarter" idx="10"/>
          </p:nvPr>
        </p:nvSpPr>
        <p:spPr>
          <a:xfrm>
            <a:off x="550863" y="1989138"/>
            <a:ext cx="11090275" cy="43195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6448353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4" name="Platshållare för bild 8"/>
          <p:cNvSpPr>
            <a:spLocks noGrp="1"/>
          </p:cNvSpPr>
          <p:nvPr>
            <p:ph type="pic" sz="quarter" idx="13"/>
          </p:nvPr>
        </p:nvSpPr>
        <p:spPr>
          <a:xfrm>
            <a:off x="0" y="0"/>
            <a:ext cx="12192000" cy="6858000"/>
          </a:xfrm>
        </p:spPr>
        <p:txBody>
          <a:bodyPr>
            <a:normAutofit/>
          </a:bodyPr>
          <a:lstStyle>
            <a:lvl1pPr marL="0" indent="0">
              <a:buNone/>
              <a:defRPr sz="1900"/>
            </a:lvl1pPr>
          </a:lstStyle>
          <a:p>
            <a:r>
              <a:rPr lang="sv-SE" dirty="0"/>
              <a:t>Klicka på ikonen för att lägga till en bild</a:t>
            </a:r>
          </a:p>
        </p:txBody>
      </p:sp>
    </p:spTree>
    <p:extLst>
      <p:ext uri="{BB962C8B-B14F-4D97-AF65-F5344CB8AC3E}">
        <p14:creationId xmlns:p14="http://schemas.microsoft.com/office/powerpoint/2010/main" val="28331974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6456896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vslut med logotyp">
    <p:bg>
      <p:bgPr>
        <a:solidFill>
          <a:schemeClr val="accent2"/>
        </a:solidFill>
        <a:effectLst/>
      </p:bgPr>
    </p:bg>
    <p:spTree>
      <p:nvGrpSpPr>
        <p:cNvPr id="1" name=""/>
        <p:cNvGrpSpPr/>
        <p:nvPr/>
      </p:nvGrpSpPr>
      <p:grpSpPr>
        <a:xfrm>
          <a:off x="0" y="0"/>
          <a:ext cx="0" cy="0"/>
          <a:chOff x="0" y="0"/>
          <a:chExt cx="0" cy="0"/>
        </a:xfrm>
      </p:grpSpPr>
      <p:grpSp>
        <p:nvGrpSpPr>
          <p:cNvPr id="3" name="Grupp 2"/>
          <p:cNvGrpSpPr/>
          <p:nvPr userDrawn="1"/>
        </p:nvGrpSpPr>
        <p:grpSpPr>
          <a:xfrm>
            <a:off x="3720966" y="2060203"/>
            <a:ext cx="4750067" cy="2376909"/>
            <a:chOff x="3720966" y="1988195"/>
            <a:chExt cx="4750067" cy="2376909"/>
          </a:xfrm>
        </p:grpSpPr>
        <p:sp>
          <p:nvSpPr>
            <p:cNvPr id="5" name="Rektangel 4"/>
            <p:cNvSpPr/>
            <p:nvPr userDrawn="1"/>
          </p:nvSpPr>
          <p:spPr>
            <a:xfrm>
              <a:off x="3720966" y="1988195"/>
              <a:ext cx="4750067" cy="2376909"/>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sv-SE"/>
            </a:p>
          </p:txBody>
        </p:sp>
        <p:pic>
          <p:nvPicPr>
            <p:cNvPr id="2" name="Bildobjek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36443" y="2675530"/>
              <a:ext cx="3319111" cy="1002237"/>
            </a:xfrm>
            <a:prstGeom prst="rect">
              <a:avLst/>
            </a:prstGeom>
          </p:spPr>
        </p:pic>
      </p:grpSp>
    </p:spTree>
    <p:extLst>
      <p:ext uri="{BB962C8B-B14F-4D97-AF65-F5344CB8AC3E}">
        <p14:creationId xmlns:p14="http://schemas.microsoft.com/office/powerpoint/2010/main" val="37724585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örsta sida med rubrik - alt 1">
    <p:bg>
      <p:bgPr>
        <a:solidFill>
          <a:schemeClr val="bg2"/>
        </a:solidFill>
        <a:effectLst/>
      </p:bgPr>
    </p:bg>
    <p:spTree>
      <p:nvGrpSpPr>
        <p:cNvPr id="1" name=""/>
        <p:cNvGrpSpPr/>
        <p:nvPr/>
      </p:nvGrpSpPr>
      <p:grpSpPr>
        <a:xfrm>
          <a:off x="0" y="0"/>
          <a:ext cx="0" cy="0"/>
          <a:chOff x="0" y="0"/>
          <a:chExt cx="0" cy="0"/>
        </a:xfrm>
      </p:grpSpPr>
      <p:sp>
        <p:nvSpPr>
          <p:cNvPr id="20" name="Freeform 9"/>
          <p:cNvSpPr>
            <a:spLocks/>
          </p:cNvSpPr>
          <p:nvPr userDrawn="1"/>
        </p:nvSpPr>
        <p:spPr bwMode="auto">
          <a:xfrm>
            <a:off x="6888088" y="-15875"/>
            <a:ext cx="5301655" cy="6873875"/>
          </a:xfrm>
          <a:custGeom>
            <a:avLst/>
            <a:gdLst>
              <a:gd name="T0" fmla="*/ 2632 w 2897"/>
              <a:gd name="T1" fmla="*/ 0 h 3766"/>
              <a:gd name="T2" fmla="*/ 0 w 2897"/>
              <a:gd name="T3" fmla="*/ 2345 h 3766"/>
              <a:gd name="T4" fmla="*/ 1111 w 2897"/>
              <a:gd name="T5" fmla="*/ 3365 h 3766"/>
              <a:gd name="T6" fmla="*/ 2327 w 2897"/>
              <a:gd name="T7" fmla="*/ 3747 h 3766"/>
              <a:gd name="T8" fmla="*/ 2897 w 2897"/>
              <a:gd name="T9" fmla="*/ 3553 h 3766"/>
              <a:gd name="T10" fmla="*/ 2897 w 2897"/>
              <a:gd name="T11" fmla="*/ 0 h 3766"/>
              <a:gd name="T12" fmla="*/ 2632 w 2897"/>
              <a:gd name="T13" fmla="*/ 0 h 3766"/>
            </a:gdLst>
            <a:ahLst/>
            <a:cxnLst>
              <a:cxn ang="0">
                <a:pos x="T0" y="T1"/>
              </a:cxn>
              <a:cxn ang="0">
                <a:pos x="T2" y="T3"/>
              </a:cxn>
              <a:cxn ang="0">
                <a:pos x="T4" y="T5"/>
              </a:cxn>
              <a:cxn ang="0">
                <a:pos x="T6" y="T7"/>
              </a:cxn>
              <a:cxn ang="0">
                <a:pos x="T8" y="T9"/>
              </a:cxn>
              <a:cxn ang="0">
                <a:pos x="T10" y="T11"/>
              </a:cxn>
              <a:cxn ang="0">
                <a:pos x="T12" y="T13"/>
              </a:cxn>
            </a:cxnLst>
            <a:rect l="0" t="0" r="r" b="b"/>
            <a:pathLst>
              <a:path w="2897" h="3766">
                <a:moveTo>
                  <a:pt x="2632" y="0"/>
                </a:moveTo>
                <a:cubicBezTo>
                  <a:pt x="0" y="2345"/>
                  <a:pt x="0" y="2345"/>
                  <a:pt x="0" y="2345"/>
                </a:cubicBezTo>
                <a:cubicBezTo>
                  <a:pt x="385" y="2743"/>
                  <a:pt x="805" y="3148"/>
                  <a:pt x="1111" y="3365"/>
                </a:cubicBezTo>
                <a:cubicBezTo>
                  <a:pt x="1480" y="3625"/>
                  <a:pt x="1999" y="3766"/>
                  <a:pt x="2327" y="3747"/>
                </a:cubicBezTo>
                <a:cubicBezTo>
                  <a:pt x="2616" y="3731"/>
                  <a:pt x="2897" y="3553"/>
                  <a:pt x="2897" y="3553"/>
                </a:cubicBezTo>
                <a:cubicBezTo>
                  <a:pt x="2897" y="0"/>
                  <a:pt x="2897" y="0"/>
                  <a:pt x="2897" y="0"/>
                </a:cubicBezTo>
                <a:lnTo>
                  <a:pt x="2632"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sv-SE"/>
          </a:p>
        </p:txBody>
      </p:sp>
      <p:sp>
        <p:nvSpPr>
          <p:cNvPr id="17" name="Freeform 5"/>
          <p:cNvSpPr>
            <a:spLocks/>
          </p:cNvSpPr>
          <p:nvPr userDrawn="1"/>
        </p:nvSpPr>
        <p:spPr bwMode="auto">
          <a:xfrm>
            <a:off x="0" y="12292"/>
            <a:ext cx="12217400" cy="6873875"/>
          </a:xfrm>
          <a:custGeom>
            <a:avLst/>
            <a:gdLst>
              <a:gd name="T0" fmla="*/ 7680 w 7680"/>
              <a:gd name="T1" fmla="*/ 4320 h 4320"/>
              <a:gd name="T2" fmla="*/ 7680 w 7680"/>
              <a:gd name="T3" fmla="*/ 3540 h 4320"/>
              <a:gd name="T4" fmla="*/ 7114 w 7680"/>
              <a:gd name="T5" fmla="*/ 3734 h 4320"/>
              <a:gd name="T6" fmla="*/ 5905 w 7680"/>
              <a:gd name="T7" fmla="*/ 3354 h 4320"/>
              <a:gd name="T8" fmla="*/ 3808 w 7680"/>
              <a:gd name="T9" fmla="*/ 1257 h 4320"/>
              <a:gd name="T10" fmla="*/ 2369 w 7680"/>
              <a:gd name="T11" fmla="*/ 102 h 4320"/>
              <a:gd name="T12" fmla="*/ 2125 w 7680"/>
              <a:gd name="T13" fmla="*/ 0 h 4320"/>
              <a:gd name="T14" fmla="*/ 0 w 7680"/>
              <a:gd name="T15" fmla="*/ 0 h 4320"/>
              <a:gd name="T16" fmla="*/ 0 w 7680"/>
              <a:gd name="T17" fmla="*/ 4320 h 4320"/>
              <a:gd name="T18" fmla="*/ 7680 w 7680"/>
              <a:gd name="T19"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80" h="4320">
                <a:moveTo>
                  <a:pt x="7680" y="4320"/>
                </a:moveTo>
                <a:cubicBezTo>
                  <a:pt x="7680" y="3540"/>
                  <a:pt x="7680" y="3540"/>
                  <a:pt x="7680" y="3540"/>
                </a:cubicBezTo>
                <a:cubicBezTo>
                  <a:pt x="7680" y="3540"/>
                  <a:pt x="7401" y="3717"/>
                  <a:pt x="7114" y="3734"/>
                </a:cubicBezTo>
                <a:cubicBezTo>
                  <a:pt x="6788" y="3752"/>
                  <a:pt x="6272" y="3612"/>
                  <a:pt x="5905" y="3354"/>
                </a:cubicBezTo>
                <a:cubicBezTo>
                  <a:pt x="5204" y="2859"/>
                  <a:pt x="3904" y="1368"/>
                  <a:pt x="3808" y="1257"/>
                </a:cubicBezTo>
                <a:cubicBezTo>
                  <a:pt x="3502" y="908"/>
                  <a:pt x="2940" y="383"/>
                  <a:pt x="2369" y="102"/>
                </a:cubicBezTo>
                <a:cubicBezTo>
                  <a:pt x="2292" y="64"/>
                  <a:pt x="2210" y="30"/>
                  <a:pt x="2125" y="0"/>
                </a:cubicBezTo>
                <a:cubicBezTo>
                  <a:pt x="0" y="0"/>
                  <a:pt x="0" y="0"/>
                  <a:pt x="0" y="0"/>
                </a:cubicBezTo>
                <a:cubicBezTo>
                  <a:pt x="0" y="4320"/>
                  <a:pt x="0" y="4320"/>
                  <a:pt x="0" y="4320"/>
                </a:cubicBezTo>
                <a:lnTo>
                  <a:pt x="7680" y="432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69352" y="5733256"/>
            <a:ext cx="9199056" cy="750978"/>
          </a:xfrm>
        </p:spPr>
        <p:txBody>
          <a:bodyPr anchor="t">
            <a:normAutofit/>
          </a:bodyPr>
          <a:lstStyle>
            <a:lvl1pPr marL="0" indent="0" algn="l">
              <a:buNone/>
              <a:defRPr sz="2400" b="0">
                <a:solidFill>
                  <a:schemeClr val="accent2"/>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1989138"/>
            <a:ext cx="7345362" cy="3744118"/>
          </a:xfrm>
        </p:spPr>
        <p:txBody>
          <a:bodyPr anchor="b">
            <a:normAutofit/>
          </a:bodyPr>
          <a:lstStyle>
            <a:lvl1pPr algn="l">
              <a:lnSpc>
                <a:spcPct val="100000"/>
              </a:lnSpc>
              <a:defRPr sz="5200">
                <a:solidFill>
                  <a:schemeClr val="accent2"/>
                </a:solidFill>
                <a:latin typeface="Segoe UI Black" panose="020B0A02040204020203" pitchFamily="34" charset="0"/>
                <a:ea typeface="Segoe UI Black" panose="020B0A02040204020203" pitchFamily="34" charset="0"/>
              </a:defRPr>
            </a:lvl1pPr>
          </a:lstStyle>
          <a:p>
            <a:r>
              <a:rPr lang="sv-SE" dirty="0"/>
              <a:t>Skriv in en rubrik</a:t>
            </a:r>
          </a:p>
        </p:txBody>
      </p:sp>
      <p:sp>
        <p:nvSpPr>
          <p:cNvPr id="10" name="Rektangel 9"/>
          <p:cNvSpPr/>
          <p:nvPr userDrawn="1"/>
        </p:nvSpPr>
        <p:spPr>
          <a:xfrm>
            <a:off x="263352" y="260648"/>
            <a:ext cx="1977638" cy="9775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1384" y="556277"/>
            <a:ext cx="1424144" cy="430034"/>
          </a:xfrm>
          <a:prstGeom prst="rect">
            <a:avLst/>
          </a:prstGeom>
        </p:spPr>
      </p:pic>
    </p:spTree>
    <p:extLst>
      <p:ext uri="{BB962C8B-B14F-4D97-AF65-F5344CB8AC3E}">
        <p14:creationId xmlns:p14="http://schemas.microsoft.com/office/powerpoint/2010/main" val="645064591"/>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Första sida med rubrik - alt 2">
    <p:bg>
      <p:bgPr>
        <a:solidFill>
          <a:schemeClr val="bg2"/>
        </a:solidFill>
        <a:effectLst/>
      </p:bgPr>
    </p:bg>
    <p:spTree>
      <p:nvGrpSpPr>
        <p:cNvPr id="1" name=""/>
        <p:cNvGrpSpPr/>
        <p:nvPr/>
      </p:nvGrpSpPr>
      <p:grpSpPr>
        <a:xfrm>
          <a:off x="0" y="0"/>
          <a:ext cx="0" cy="0"/>
          <a:chOff x="0" y="0"/>
          <a:chExt cx="0" cy="0"/>
        </a:xfrm>
      </p:grpSpPr>
      <p:sp>
        <p:nvSpPr>
          <p:cNvPr id="9" name="Freeform 5"/>
          <p:cNvSpPr>
            <a:spLocks/>
          </p:cNvSpPr>
          <p:nvPr userDrawn="1"/>
        </p:nvSpPr>
        <p:spPr bwMode="auto">
          <a:xfrm>
            <a:off x="-26988" y="3284538"/>
            <a:ext cx="7032625" cy="3573462"/>
          </a:xfrm>
          <a:custGeom>
            <a:avLst/>
            <a:gdLst>
              <a:gd name="T0" fmla="*/ 4416 w 4416"/>
              <a:gd name="T1" fmla="*/ 2243 h 2243"/>
              <a:gd name="T2" fmla="*/ 3812 w 4416"/>
              <a:gd name="T3" fmla="*/ 1572 h 2243"/>
              <a:gd name="T4" fmla="*/ 2374 w 4416"/>
              <a:gd name="T5" fmla="*/ 417 h 2243"/>
              <a:gd name="T6" fmla="*/ 0 w 4416"/>
              <a:gd name="T7" fmla="*/ 90 h 2243"/>
              <a:gd name="T8" fmla="*/ 0 w 4416"/>
              <a:gd name="T9" fmla="*/ 2243 h 2243"/>
              <a:gd name="T10" fmla="*/ 4416 w 4416"/>
              <a:gd name="T11" fmla="*/ 2243 h 2243"/>
            </a:gdLst>
            <a:ahLst/>
            <a:cxnLst>
              <a:cxn ang="0">
                <a:pos x="T0" y="T1"/>
              </a:cxn>
              <a:cxn ang="0">
                <a:pos x="T2" y="T3"/>
              </a:cxn>
              <a:cxn ang="0">
                <a:pos x="T4" y="T5"/>
              </a:cxn>
              <a:cxn ang="0">
                <a:pos x="T6" y="T7"/>
              </a:cxn>
              <a:cxn ang="0">
                <a:pos x="T8" y="T9"/>
              </a:cxn>
              <a:cxn ang="0">
                <a:pos x="T10" y="T11"/>
              </a:cxn>
            </a:cxnLst>
            <a:rect l="0" t="0" r="r" b="b"/>
            <a:pathLst>
              <a:path w="4416" h="2243">
                <a:moveTo>
                  <a:pt x="4416" y="2243"/>
                </a:moveTo>
                <a:cubicBezTo>
                  <a:pt x="4095" y="1896"/>
                  <a:pt x="3852" y="1618"/>
                  <a:pt x="3812" y="1572"/>
                </a:cubicBezTo>
                <a:cubicBezTo>
                  <a:pt x="3507" y="1223"/>
                  <a:pt x="2944" y="698"/>
                  <a:pt x="2374" y="417"/>
                </a:cubicBezTo>
                <a:cubicBezTo>
                  <a:pt x="1527" y="0"/>
                  <a:pt x="91" y="84"/>
                  <a:pt x="0" y="90"/>
                </a:cubicBezTo>
                <a:cubicBezTo>
                  <a:pt x="0" y="2243"/>
                  <a:pt x="0" y="2243"/>
                  <a:pt x="0" y="2243"/>
                </a:cubicBezTo>
                <a:lnTo>
                  <a:pt x="4416" y="2243"/>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
        <p:nvSpPr>
          <p:cNvPr id="13" name="Freeform 9"/>
          <p:cNvSpPr>
            <a:spLocks/>
          </p:cNvSpPr>
          <p:nvPr userDrawn="1"/>
        </p:nvSpPr>
        <p:spPr bwMode="auto">
          <a:xfrm>
            <a:off x="8329613" y="3416301"/>
            <a:ext cx="3863975" cy="3441699"/>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50863" y="2132856"/>
            <a:ext cx="11090275" cy="1020147"/>
          </a:xfrm>
        </p:spPr>
        <p:txBody>
          <a:bodyPr anchor="t">
            <a:noAutofit/>
          </a:bodyPr>
          <a:lstStyle>
            <a:lvl1pPr marL="0" indent="0" algn="l">
              <a:buNone/>
              <a:defRPr sz="2800" b="0">
                <a:solidFill>
                  <a:schemeClr val="accent2"/>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404664"/>
            <a:ext cx="11090275" cy="1800199"/>
          </a:xfrm>
        </p:spPr>
        <p:txBody>
          <a:bodyPr anchor="b">
            <a:normAutofit/>
          </a:bodyPr>
          <a:lstStyle>
            <a:lvl1pPr algn="l">
              <a:lnSpc>
                <a:spcPct val="100000"/>
              </a:lnSpc>
              <a:defRPr sz="5200">
                <a:solidFill>
                  <a:schemeClr val="accent2"/>
                </a:solidFill>
                <a:latin typeface="Segoe UI Black" panose="020B0A02040204020203" pitchFamily="34" charset="0"/>
                <a:ea typeface="Segoe UI Black" panose="020B0A02040204020203" pitchFamily="34" charset="0"/>
              </a:defRPr>
            </a:lvl1pPr>
          </a:lstStyle>
          <a:p>
            <a:r>
              <a:rPr lang="sv-SE" dirty="0"/>
              <a:t>Skriv in en rubrik</a:t>
            </a:r>
          </a:p>
        </p:txBody>
      </p:sp>
      <p:sp>
        <p:nvSpPr>
          <p:cNvPr id="8" name="AutoShape 3"/>
          <p:cNvSpPr>
            <a:spLocks noChangeAspect="1" noChangeArrowheads="1" noTextEdit="1"/>
          </p:cNvSpPr>
          <p:nvPr userDrawn="1"/>
        </p:nvSpPr>
        <p:spPr bwMode="auto">
          <a:xfrm>
            <a:off x="-25400" y="3411538"/>
            <a:ext cx="7032625"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11" name="Rektangel 10"/>
          <p:cNvSpPr/>
          <p:nvPr userDrawn="1"/>
        </p:nvSpPr>
        <p:spPr>
          <a:xfrm>
            <a:off x="9984432" y="5637039"/>
            <a:ext cx="1977638" cy="977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5" name="Grupp 4"/>
          <p:cNvGrpSpPr/>
          <p:nvPr userDrawn="1"/>
        </p:nvGrpSpPr>
        <p:grpSpPr>
          <a:xfrm>
            <a:off x="9912424" y="5637039"/>
            <a:ext cx="1977638" cy="977512"/>
            <a:chOff x="7790250" y="3484583"/>
            <a:chExt cx="1977638" cy="977512"/>
          </a:xfrm>
        </p:grpSpPr>
        <p:sp>
          <p:nvSpPr>
            <p:cNvPr id="15" name="Rektangel 14"/>
            <p:cNvSpPr/>
            <p:nvPr userDrawn="1"/>
          </p:nvSpPr>
          <p:spPr>
            <a:xfrm>
              <a:off x="7790250" y="3484583"/>
              <a:ext cx="1977638" cy="977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2" name="Bildobjekt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66997" y="3758322"/>
              <a:ext cx="1424144" cy="430034"/>
            </a:xfrm>
            <a:prstGeom prst="rect">
              <a:avLst/>
            </a:prstGeom>
          </p:spPr>
        </p:pic>
      </p:grpSp>
    </p:spTree>
    <p:extLst>
      <p:ext uri="{BB962C8B-B14F-4D97-AF65-F5344CB8AC3E}">
        <p14:creationId xmlns:p14="http://schemas.microsoft.com/office/powerpoint/2010/main" val="1396577604"/>
      </p:ext>
    </p:extLst>
  </p:cSld>
  <p:clrMapOvr>
    <a:masterClrMapping/>
  </p:clrMapOvr>
  <p:extLst>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nnehålls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2"/>
          </a:xfrm>
        </p:spPr>
        <p:txBody>
          <a:bodyPr anchor="t"/>
          <a:lstStyle>
            <a:lvl1pPr>
              <a:defRPr/>
            </a:lvl1pPr>
          </a:lstStyle>
          <a:p>
            <a:r>
              <a:rPr lang="sv-SE" dirty="0"/>
              <a:t>Skriv in en rubrik</a:t>
            </a:r>
          </a:p>
        </p:txBody>
      </p:sp>
      <p:sp>
        <p:nvSpPr>
          <p:cNvPr id="6" name="Platshållare för innehåll 5"/>
          <p:cNvSpPr>
            <a:spLocks noGrp="1"/>
          </p:cNvSpPr>
          <p:nvPr>
            <p:ph sz="quarter" idx="10"/>
          </p:nvPr>
        </p:nvSpPr>
        <p:spPr>
          <a:xfrm>
            <a:off x="550863" y="1989138"/>
            <a:ext cx="11090275" cy="4319587"/>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7473222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nnehållssida med bakgrun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4" name="Platshållare för innehåll 5"/>
          <p:cNvSpPr>
            <a:spLocks noGrp="1"/>
          </p:cNvSpPr>
          <p:nvPr>
            <p:ph sz="quarter" idx="10"/>
          </p:nvPr>
        </p:nvSpPr>
        <p:spPr>
          <a:xfrm>
            <a:off x="550863" y="1989138"/>
            <a:ext cx="11090275" cy="4319587"/>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757367015"/>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nnehåll - två delar">
    <p:spTree>
      <p:nvGrpSpPr>
        <p:cNvPr id="1" name=""/>
        <p:cNvGrpSpPr/>
        <p:nvPr/>
      </p:nvGrpSpPr>
      <p:grpSpPr>
        <a:xfrm>
          <a:off x="0" y="0"/>
          <a:ext cx="0" cy="0"/>
          <a:chOff x="0" y="0"/>
          <a:chExt cx="0" cy="0"/>
        </a:xfrm>
      </p:grpSpPr>
      <p:sp>
        <p:nvSpPr>
          <p:cNvPr id="12" name="Platshållare för innehåll 2"/>
          <p:cNvSpPr>
            <a:spLocks noGrp="1"/>
          </p:cNvSpPr>
          <p:nvPr>
            <p:ph idx="12" hasCustomPrompt="1"/>
          </p:nvPr>
        </p:nvSpPr>
        <p:spPr>
          <a:xfrm>
            <a:off x="550863" y="1989138"/>
            <a:ext cx="5400000" cy="4319586"/>
          </a:xfrm>
        </p:spPr>
        <p:txBody>
          <a:bodyPr>
            <a:normAutofit/>
          </a:bodyPr>
          <a:lstStyle>
            <a:lvl1pPr marL="0" marR="0" indent="0" algn="l" defTabSz="914377" rtl="0" eaLnBrk="1" fontAlgn="auto" latinLnBrk="0" hangingPunct="1">
              <a:lnSpc>
                <a:spcPct val="100000"/>
              </a:lnSpc>
              <a:spcBef>
                <a:spcPts val="600"/>
              </a:spcBef>
              <a:spcAft>
                <a:spcPts val="0"/>
              </a:spcAft>
              <a:buClrTx/>
              <a:buSzTx/>
              <a:buFontTx/>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5"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6" name="Platshållare för innehåll 2"/>
          <p:cNvSpPr>
            <a:spLocks noGrp="1"/>
          </p:cNvSpPr>
          <p:nvPr>
            <p:ph idx="13" hasCustomPrompt="1"/>
          </p:nvPr>
        </p:nvSpPr>
        <p:spPr>
          <a:xfrm>
            <a:off x="6240016" y="1989137"/>
            <a:ext cx="5400000" cy="4319587"/>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16658478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 och bild till höger">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550862" y="1989139"/>
            <a:ext cx="5545137"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9" name="Platshållare för bild 8"/>
          <p:cNvSpPr>
            <a:spLocks noGrp="1"/>
          </p:cNvSpPr>
          <p:nvPr>
            <p:ph type="pic" sz="quarter" idx="13"/>
          </p:nvPr>
        </p:nvSpPr>
        <p:spPr>
          <a:xfrm>
            <a:off x="6792000" y="0"/>
            <a:ext cx="5400000" cy="6858000"/>
          </a:xfrm>
        </p:spPr>
        <p:txBody>
          <a:bodyPr>
            <a:normAutofit/>
          </a:bodyPr>
          <a:lstStyle>
            <a:lvl1pPr marL="0" indent="0">
              <a:buNone/>
              <a:defRPr sz="1900"/>
            </a:lvl1pPr>
          </a:lstStyle>
          <a:p>
            <a:r>
              <a:rPr lang="sv-SE" dirty="0"/>
              <a:t>Klicka på ikonen för att lägga till en bild</a:t>
            </a:r>
          </a:p>
        </p:txBody>
      </p:sp>
      <p:sp>
        <p:nvSpPr>
          <p:cNvPr id="5" name="Rubrik 1"/>
          <p:cNvSpPr>
            <a:spLocks noGrp="1"/>
          </p:cNvSpPr>
          <p:nvPr>
            <p:ph type="title" hasCustomPrompt="1"/>
          </p:nvPr>
        </p:nvSpPr>
        <p:spPr>
          <a:xfrm>
            <a:off x="550862" y="549275"/>
            <a:ext cx="5545137"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12215648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ext och bild till vänster">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0"/>
            <a:ext cx="5400000" cy="6858000"/>
          </a:xfrm>
        </p:spPr>
        <p:txBody>
          <a:bodyPr>
            <a:normAutofit/>
          </a:bodyPr>
          <a:lstStyle>
            <a:lvl1pPr marL="0" indent="0">
              <a:buNone/>
              <a:defRPr sz="1900"/>
            </a:lvl1pPr>
          </a:lstStyle>
          <a:p>
            <a:r>
              <a:rPr lang="sv-SE"/>
              <a:t>Klicka på ikonen för att lägga till en bild</a:t>
            </a:r>
            <a:endParaRPr lang="sv-SE" dirty="0"/>
          </a:p>
        </p:txBody>
      </p:sp>
      <p:sp>
        <p:nvSpPr>
          <p:cNvPr id="5" name="Underrubrik 2"/>
          <p:cNvSpPr>
            <a:spLocks noGrp="1"/>
          </p:cNvSpPr>
          <p:nvPr>
            <p:ph type="subTitle" idx="1" hasCustomPrompt="1"/>
          </p:nvPr>
        </p:nvSpPr>
        <p:spPr>
          <a:xfrm>
            <a:off x="6112768" y="1989139"/>
            <a:ext cx="5528370"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6" name="Rubrik 1"/>
          <p:cNvSpPr>
            <a:spLocks noGrp="1"/>
          </p:cNvSpPr>
          <p:nvPr>
            <p:ph type="title" hasCustomPrompt="1"/>
          </p:nvPr>
        </p:nvSpPr>
        <p:spPr>
          <a:xfrm>
            <a:off x="6112768" y="549275"/>
            <a:ext cx="5528370"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60795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ssida med bakgrun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4" name="Platshållare för innehåll 5"/>
          <p:cNvSpPr>
            <a:spLocks noGrp="1"/>
          </p:cNvSpPr>
          <p:nvPr>
            <p:ph sz="quarter" idx="10"/>
          </p:nvPr>
        </p:nvSpPr>
        <p:spPr>
          <a:xfrm>
            <a:off x="550863" y="1989138"/>
            <a:ext cx="11090275" cy="431958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453775859"/>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och färgfält till höger">
    <p:spTree>
      <p:nvGrpSpPr>
        <p:cNvPr id="1" name=""/>
        <p:cNvGrpSpPr/>
        <p:nvPr/>
      </p:nvGrpSpPr>
      <p:grpSpPr>
        <a:xfrm>
          <a:off x="0" y="0"/>
          <a:ext cx="0" cy="0"/>
          <a:chOff x="0" y="0"/>
          <a:chExt cx="0" cy="0"/>
        </a:xfrm>
      </p:grpSpPr>
      <p:sp>
        <p:nvSpPr>
          <p:cNvPr id="4" name="Rektangel 3"/>
          <p:cNvSpPr/>
          <p:nvPr userDrawn="1"/>
        </p:nvSpPr>
        <p:spPr>
          <a:xfrm>
            <a:off x="6792000"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549028" y="1989139"/>
            <a:ext cx="5546972"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8" name="Rubrik 1"/>
          <p:cNvSpPr>
            <a:spLocks noGrp="1"/>
          </p:cNvSpPr>
          <p:nvPr>
            <p:ph type="title" hasCustomPrompt="1"/>
          </p:nvPr>
        </p:nvSpPr>
        <p:spPr>
          <a:xfrm>
            <a:off x="549028" y="549275"/>
            <a:ext cx="5546972" cy="1439863"/>
          </a:xfrm>
        </p:spPr>
        <p:txBody>
          <a:bodyPr anchor="t"/>
          <a:lstStyle>
            <a:lvl1pPr>
              <a:defRPr/>
            </a:lvl1pPr>
          </a:lstStyle>
          <a:p>
            <a:r>
              <a:rPr lang="sv-SE" dirty="0"/>
              <a:t>Skriv in en rubrik</a:t>
            </a:r>
          </a:p>
        </p:txBody>
      </p:sp>
      <p:sp>
        <p:nvSpPr>
          <p:cNvPr id="3" name="Platshållare för text 2"/>
          <p:cNvSpPr>
            <a:spLocks noGrp="1"/>
          </p:cNvSpPr>
          <p:nvPr>
            <p:ph type="body" sz="quarter" idx="10"/>
          </p:nvPr>
        </p:nvSpPr>
        <p:spPr>
          <a:xfrm>
            <a:off x="7392145" y="549275"/>
            <a:ext cx="4260128" cy="5759450"/>
          </a:xfrm>
        </p:spPr>
        <p:txBody>
          <a:bodyPr anchor="ctr"/>
          <a:lstStyle>
            <a:lvl1pPr>
              <a:defRPr sz="2000"/>
            </a:lvl1pPr>
            <a:lvl4pPr>
              <a:defRPr sz="2000"/>
            </a:lvl4pPr>
            <a:lvl5pPr>
              <a:defRPr sz="1800"/>
            </a:lvl5pPr>
          </a:lstStyle>
          <a:p>
            <a:pPr lvl="0"/>
            <a:r>
              <a:rPr lang="sv-SE" dirty="0"/>
              <a:t>Redigera format för bakgrundstext</a:t>
            </a:r>
          </a:p>
          <a:p>
            <a:pPr lvl="1"/>
            <a:r>
              <a:rPr lang="sv-SE" dirty="0"/>
              <a:t>Nivå två</a:t>
            </a:r>
          </a:p>
          <a:p>
            <a:pPr lvl="2"/>
            <a:r>
              <a:rPr lang="sv-SE" dirty="0"/>
              <a:t>Nivå tre</a:t>
            </a:r>
          </a:p>
        </p:txBody>
      </p:sp>
    </p:spTree>
    <p:extLst>
      <p:ext uri="{BB962C8B-B14F-4D97-AF65-F5344CB8AC3E}">
        <p14:creationId xmlns:p14="http://schemas.microsoft.com/office/powerpoint/2010/main" val="6472812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och färgfält till vänster">
    <p:spTree>
      <p:nvGrpSpPr>
        <p:cNvPr id="1" name=""/>
        <p:cNvGrpSpPr/>
        <p:nvPr/>
      </p:nvGrpSpPr>
      <p:grpSpPr>
        <a:xfrm>
          <a:off x="0" y="0"/>
          <a:ext cx="0" cy="0"/>
          <a:chOff x="0" y="0"/>
          <a:chExt cx="0" cy="0"/>
        </a:xfrm>
      </p:grpSpPr>
      <p:sp>
        <p:nvSpPr>
          <p:cNvPr id="4" name="Rektangel 3"/>
          <p:cNvSpPr/>
          <p:nvPr userDrawn="1"/>
        </p:nvSpPr>
        <p:spPr>
          <a:xfrm>
            <a:off x="-15696"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6096000" y="1989139"/>
            <a:ext cx="5545138"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7" name="Rubrik 1"/>
          <p:cNvSpPr>
            <a:spLocks noGrp="1"/>
          </p:cNvSpPr>
          <p:nvPr>
            <p:ph type="title" hasCustomPrompt="1"/>
          </p:nvPr>
        </p:nvSpPr>
        <p:spPr>
          <a:xfrm>
            <a:off x="6112768" y="549275"/>
            <a:ext cx="5528370" cy="1439863"/>
          </a:xfrm>
        </p:spPr>
        <p:txBody>
          <a:bodyPr anchor="t"/>
          <a:lstStyle>
            <a:lvl1pPr>
              <a:defRPr/>
            </a:lvl1pPr>
          </a:lstStyle>
          <a:p>
            <a:r>
              <a:rPr lang="sv-SE" dirty="0"/>
              <a:t>Skriv in en rubrik</a:t>
            </a:r>
          </a:p>
        </p:txBody>
      </p:sp>
      <p:sp>
        <p:nvSpPr>
          <p:cNvPr id="12" name="Platshållare för bild 11"/>
          <p:cNvSpPr>
            <a:spLocks noGrp="1"/>
          </p:cNvSpPr>
          <p:nvPr>
            <p:ph type="pic" sz="quarter" idx="10"/>
          </p:nvPr>
        </p:nvSpPr>
        <p:spPr>
          <a:xfrm>
            <a:off x="550863" y="549275"/>
            <a:ext cx="4249737" cy="5759450"/>
          </a:xfrm>
        </p:spPr>
        <p:txBody>
          <a:bodyPr/>
          <a:lstStyle/>
          <a:p>
            <a:endParaRPr lang="sv-SE"/>
          </a:p>
        </p:txBody>
      </p:sp>
    </p:spTree>
    <p:extLst>
      <p:ext uri="{BB962C8B-B14F-4D97-AF65-F5344CB8AC3E}">
        <p14:creationId xmlns:p14="http://schemas.microsoft.com/office/powerpoint/2010/main" val="37641237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sida med hörn">
    <p:spTree>
      <p:nvGrpSpPr>
        <p:cNvPr id="1" name=""/>
        <p:cNvGrpSpPr/>
        <p:nvPr/>
      </p:nvGrpSpPr>
      <p:grpSpPr>
        <a:xfrm>
          <a:off x="0" y="0"/>
          <a:ext cx="0" cy="0"/>
          <a:chOff x="0" y="0"/>
          <a:chExt cx="0" cy="0"/>
        </a:xfrm>
      </p:grpSpPr>
      <p:sp>
        <p:nvSpPr>
          <p:cNvPr id="9" name="Freeform 9"/>
          <p:cNvSpPr>
            <a:spLocks/>
          </p:cNvSpPr>
          <p:nvPr userDrawn="1"/>
        </p:nvSpPr>
        <p:spPr bwMode="auto">
          <a:xfrm>
            <a:off x="9336360" y="4149080"/>
            <a:ext cx="2857228" cy="2708920"/>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title" hasCustomPrompt="1"/>
          </p:nvPr>
        </p:nvSpPr>
        <p:spPr>
          <a:xfrm>
            <a:off x="550864" y="549275"/>
            <a:ext cx="9217024" cy="1439863"/>
          </a:xfrm>
        </p:spPr>
        <p:txBody>
          <a:bodyPr anchor="t"/>
          <a:lstStyle>
            <a:lvl1pPr>
              <a:defRPr/>
            </a:lvl1pPr>
          </a:lstStyle>
          <a:p>
            <a:r>
              <a:rPr lang="sv-SE" dirty="0"/>
              <a:t>Skriv in en rubrik</a:t>
            </a:r>
          </a:p>
        </p:txBody>
      </p:sp>
      <p:sp>
        <p:nvSpPr>
          <p:cNvPr id="5" name="Underrubrik 2"/>
          <p:cNvSpPr>
            <a:spLocks noGrp="1"/>
          </p:cNvSpPr>
          <p:nvPr>
            <p:ph type="subTitle" idx="1" hasCustomPrompt="1"/>
          </p:nvPr>
        </p:nvSpPr>
        <p:spPr>
          <a:xfrm>
            <a:off x="10200456" y="5589588"/>
            <a:ext cx="1512168" cy="814387"/>
          </a:xfrm>
        </p:spPr>
        <p:txBody>
          <a:bodyPr anchor="b">
            <a:normAutofit/>
          </a:bodyPr>
          <a:lstStyle>
            <a:lvl1pPr marL="0" indent="0" algn="r">
              <a:buNone/>
              <a:defRPr sz="16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4" name="Platshållare för text 3"/>
          <p:cNvSpPr>
            <a:spLocks noGrp="1"/>
          </p:cNvSpPr>
          <p:nvPr>
            <p:ph type="body" sz="quarter" idx="10"/>
          </p:nvPr>
        </p:nvSpPr>
        <p:spPr>
          <a:xfrm>
            <a:off x="550863" y="1989138"/>
            <a:ext cx="9217025" cy="4319587"/>
          </a:xfrm>
        </p:spPr>
        <p:txBody>
          <a:bodyPr>
            <a:normAutofit/>
          </a:bodyPr>
          <a:lstStyle>
            <a:lvl1pPr marL="0" indent="0">
              <a:buNone/>
              <a:defRPr sz="2200"/>
            </a:lvl1pPr>
          </a:lstStyle>
          <a:p>
            <a:pPr lvl="0"/>
            <a:r>
              <a:rPr lang="sv-SE" dirty="0"/>
              <a:t>Redigera format för bakgrundstext</a:t>
            </a:r>
          </a:p>
        </p:txBody>
      </p:sp>
    </p:spTree>
    <p:extLst>
      <p:ext uri="{BB962C8B-B14F-4D97-AF65-F5344CB8AC3E}">
        <p14:creationId xmlns:p14="http://schemas.microsoft.com/office/powerpoint/2010/main" val="182920647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Avsnitt - alt 1">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1268414"/>
            <a:ext cx="5545137" cy="5040312"/>
          </a:xfrm>
        </p:spPr>
        <p:txBody>
          <a:bodyPr anchor="ctr">
            <a:normAutofit/>
          </a:bodyPr>
          <a:lstStyle>
            <a:lvl1pPr algn="l">
              <a:lnSpc>
                <a:spcPct val="100000"/>
              </a:lnSpc>
              <a:defRPr sz="5000" baseline="0">
                <a:solidFill>
                  <a:schemeClr val="accent2"/>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7" name="AutoShape 3"/>
          <p:cNvSpPr>
            <a:spLocks noChangeAspect="1" noChangeArrowheads="1" noTextEdit="1"/>
          </p:cNvSpPr>
          <p:nvPr userDrawn="1"/>
        </p:nvSpPr>
        <p:spPr bwMode="auto">
          <a:xfrm>
            <a:off x="3500438" y="0"/>
            <a:ext cx="869791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 name="Freeform 5"/>
          <p:cNvSpPr>
            <a:spLocks/>
          </p:cNvSpPr>
          <p:nvPr userDrawn="1"/>
        </p:nvSpPr>
        <p:spPr bwMode="auto">
          <a:xfrm>
            <a:off x="3498851" y="1588"/>
            <a:ext cx="8699499" cy="3784600"/>
          </a:xfrm>
          <a:custGeom>
            <a:avLst/>
            <a:gdLst>
              <a:gd name="T0" fmla="*/ 380 w 5470"/>
              <a:gd name="T1" fmla="*/ 146 h 2378"/>
              <a:gd name="T2" fmla="*/ 1818 w 5470"/>
              <a:gd name="T3" fmla="*/ 1301 h 2378"/>
              <a:gd name="T4" fmla="*/ 2806 w 5470"/>
              <a:gd name="T5" fmla="*/ 2378 h 2378"/>
              <a:gd name="T6" fmla="*/ 5470 w 5470"/>
              <a:gd name="T7" fmla="*/ 5 h 2378"/>
              <a:gd name="T8" fmla="*/ 5470 w 5470"/>
              <a:gd name="T9" fmla="*/ 0 h 2378"/>
              <a:gd name="T10" fmla="*/ 0 w 5470"/>
              <a:gd name="T11" fmla="*/ 0 h 2378"/>
              <a:gd name="T12" fmla="*/ 380 w 5470"/>
              <a:gd name="T13" fmla="*/ 146 h 2378"/>
            </a:gdLst>
            <a:ahLst/>
            <a:cxnLst>
              <a:cxn ang="0">
                <a:pos x="T0" y="T1"/>
              </a:cxn>
              <a:cxn ang="0">
                <a:pos x="T2" y="T3"/>
              </a:cxn>
              <a:cxn ang="0">
                <a:pos x="T4" y="T5"/>
              </a:cxn>
              <a:cxn ang="0">
                <a:pos x="T6" y="T7"/>
              </a:cxn>
              <a:cxn ang="0">
                <a:pos x="T8" y="T9"/>
              </a:cxn>
              <a:cxn ang="0">
                <a:pos x="T10" y="T11"/>
              </a:cxn>
              <a:cxn ang="0">
                <a:pos x="T12" y="T13"/>
              </a:cxn>
            </a:cxnLst>
            <a:rect l="0" t="0" r="r" b="b"/>
            <a:pathLst>
              <a:path w="5470" h="2378">
                <a:moveTo>
                  <a:pt x="380" y="146"/>
                </a:moveTo>
                <a:cubicBezTo>
                  <a:pt x="950" y="427"/>
                  <a:pt x="1513" y="952"/>
                  <a:pt x="1818" y="1301"/>
                </a:cubicBezTo>
                <a:cubicBezTo>
                  <a:pt x="1873" y="1364"/>
                  <a:pt x="2309" y="1864"/>
                  <a:pt x="2806" y="2378"/>
                </a:cubicBezTo>
                <a:cubicBezTo>
                  <a:pt x="5470" y="5"/>
                  <a:pt x="5470" y="5"/>
                  <a:pt x="5470" y="5"/>
                </a:cubicBezTo>
                <a:cubicBezTo>
                  <a:pt x="5470" y="0"/>
                  <a:pt x="5470" y="0"/>
                  <a:pt x="5470" y="0"/>
                </a:cubicBezTo>
                <a:cubicBezTo>
                  <a:pt x="0" y="0"/>
                  <a:pt x="0" y="0"/>
                  <a:pt x="0" y="0"/>
                </a:cubicBezTo>
                <a:cubicBezTo>
                  <a:pt x="134" y="40"/>
                  <a:pt x="263" y="88"/>
                  <a:pt x="380" y="146"/>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3133927931"/>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Avsnitt - alt 2">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549275"/>
            <a:ext cx="11090275" cy="4319588"/>
          </a:xfrm>
        </p:spPr>
        <p:txBody>
          <a:bodyPr anchor="ctr">
            <a:noAutofit/>
          </a:bodyPr>
          <a:lstStyle>
            <a:lvl1pPr algn="l">
              <a:lnSpc>
                <a:spcPct val="100000"/>
              </a:lnSpc>
              <a:defRPr sz="5000">
                <a:solidFill>
                  <a:schemeClr val="accent2"/>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6" name="AutoShape 3"/>
          <p:cNvSpPr>
            <a:spLocks noChangeAspect="1" noChangeArrowheads="1" noTextEdit="1"/>
          </p:cNvSpPr>
          <p:nvPr userDrawn="1"/>
        </p:nvSpPr>
        <p:spPr bwMode="auto">
          <a:xfrm>
            <a:off x="0" y="5041900"/>
            <a:ext cx="1219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7" name="Freeform 5"/>
          <p:cNvSpPr>
            <a:spLocks/>
          </p:cNvSpPr>
          <p:nvPr userDrawn="1"/>
        </p:nvSpPr>
        <p:spPr bwMode="auto">
          <a:xfrm>
            <a:off x="0" y="5040313"/>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2397667865"/>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Avsnitt - alt 3">
    <p:spTree>
      <p:nvGrpSpPr>
        <p:cNvPr id="1" name=""/>
        <p:cNvGrpSpPr/>
        <p:nvPr/>
      </p:nvGrpSpPr>
      <p:grpSpPr>
        <a:xfrm>
          <a:off x="0" y="0"/>
          <a:ext cx="0" cy="0"/>
          <a:chOff x="0" y="0"/>
          <a:chExt cx="0" cy="0"/>
        </a:xfrm>
      </p:grpSpPr>
      <p:sp>
        <p:nvSpPr>
          <p:cNvPr id="7" name="Freeform 5"/>
          <p:cNvSpPr>
            <a:spLocks/>
          </p:cNvSpPr>
          <p:nvPr userDrawn="1"/>
        </p:nvSpPr>
        <p:spPr bwMode="auto">
          <a:xfrm>
            <a:off x="1587" y="5071058"/>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ctrTitle" hasCustomPrompt="1"/>
          </p:nvPr>
        </p:nvSpPr>
        <p:spPr>
          <a:xfrm>
            <a:off x="550863" y="5590059"/>
            <a:ext cx="9217025" cy="719782"/>
          </a:xfrm>
        </p:spPr>
        <p:txBody>
          <a:bodyPr anchor="ctr">
            <a:normAutofit/>
          </a:bodyPr>
          <a:lstStyle>
            <a:lvl1pPr algn="l">
              <a:lnSpc>
                <a:spcPct val="100000"/>
              </a:lnSpc>
              <a:defRPr sz="4400">
                <a:solidFill>
                  <a:schemeClr val="accent2"/>
                </a:solidFill>
                <a:latin typeface="Segoe UI Black" panose="020B0A02040204020203" pitchFamily="34" charset="0"/>
                <a:ea typeface="Segoe UI Black" panose="020B0A02040204020203" pitchFamily="34" charset="0"/>
              </a:defRPr>
            </a:lvl1pPr>
          </a:lstStyle>
          <a:p>
            <a:r>
              <a:rPr lang="sv-SE" dirty="0"/>
              <a:t>Avsnittsrubrik</a:t>
            </a:r>
          </a:p>
        </p:txBody>
      </p:sp>
    </p:spTree>
    <p:extLst>
      <p:ext uri="{BB962C8B-B14F-4D97-AF65-F5344CB8AC3E}">
        <p14:creationId xmlns:p14="http://schemas.microsoft.com/office/powerpoint/2010/main" val="3831104186"/>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4" name="Platshållare för bild 8"/>
          <p:cNvSpPr>
            <a:spLocks noGrp="1"/>
          </p:cNvSpPr>
          <p:nvPr>
            <p:ph type="pic" sz="quarter" idx="13"/>
          </p:nvPr>
        </p:nvSpPr>
        <p:spPr>
          <a:xfrm>
            <a:off x="0" y="0"/>
            <a:ext cx="12192000" cy="6858000"/>
          </a:xfrm>
        </p:spPr>
        <p:txBody>
          <a:bodyPr>
            <a:normAutofit/>
          </a:bodyPr>
          <a:lstStyle>
            <a:lvl1pPr marL="0" indent="0">
              <a:buNone/>
              <a:defRPr sz="1900"/>
            </a:lvl1pPr>
          </a:lstStyle>
          <a:p>
            <a:r>
              <a:rPr lang="sv-SE" dirty="0"/>
              <a:t>Klicka på ikonen för att lägga till en bild</a:t>
            </a:r>
          </a:p>
        </p:txBody>
      </p:sp>
    </p:spTree>
    <p:extLst>
      <p:ext uri="{BB962C8B-B14F-4D97-AF65-F5344CB8AC3E}">
        <p14:creationId xmlns:p14="http://schemas.microsoft.com/office/powerpoint/2010/main" val="28623077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8091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Avslut med logotyp">
    <p:bg>
      <p:bgPr>
        <a:solidFill>
          <a:schemeClr val="accent2"/>
        </a:solidFill>
        <a:effectLst/>
      </p:bgPr>
    </p:bg>
    <p:spTree>
      <p:nvGrpSpPr>
        <p:cNvPr id="1" name=""/>
        <p:cNvGrpSpPr/>
        <p:nvPr/>
      </p:nvGrpSpPr>
      <p:grpSpPr>
        <a:xfrm>
          <a:off x="0" y="0"/>
          <a:ext cx="0" cy="0"/>
          <a:chOff x="0" y="0"/>
          <a:chExt cx="0" cy="0"/>
        </a:xfrm>
      </p:grpSpPr>
      <p:grpSp>
        <p:nvGrpSpPr>
          <p:cNvPr id="6" name="Grupp 5"/>
          <p:cNvGrpSpPr/>
          <p:nvPr userDrawn="1"/>
        </p:nvGrpSpPr>
        <p:grpSpPr>
          <a:xfrm>
            <a:off x="3720966" y="2060203"/>
            <a:ext cx="4750067" cy="2376909"/>
            <a:chOff x="3720966" y="1988195"/>
            <a:chExt cx="4750067" cy="2376909"/>
          </a:xfrm>
        </p:grpSpPr>
        <p:sp>
          <p:nvSpPr>
            <p:cNvPr id="5" name="Rektangel 4"/>
            <p:cNvSpPr/>
            <p:nvPr userDrawn="1"/>
          </p:nvSpPr>
          <p:spPr>
            <a:xfrm>
              <a:off x="3720966" y="1988195"/>
              <a:ext cx="4750067" cy="2376909"/>
            </a:xfrm>
            <a:prstGeom prst="rect">
              <a:avLst/>
            </a:prstGeom>
            <a:solidFill>
              <a:schemeClr val="accent2"/>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sv-SE"/>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36444" y="2675530"/>
              <a:ext cx="3319110" cy="1002237"/>
            </a:xfrm>
            <a:prstGeom prst="rect">
              <a:avLst/>
            </a:prstGeom>
          </p:spPr>
        </p:pic>
      </p:grpSp>
    </p:spTree>
    <p:extLst>
      <p:ext uri="{BB962C8B-B14F-4D97-AF65-F5344CB8AC3E}">
        <p14:creationId xmlns:p14="http://schemas.microsoft.com/office/powerpoint/2010/main" val="201994060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örsta sida med rubrik - alt 1">
    <p:bg>
      <p:bgPr>
        <a:solidFill>
          <a:schemeClr val="bg2"/>
        </a:solidFill>
        <a:effectLst/>
      </p:bgPr>
    </p:bg>
    <p:spTree>
      <p:nvGrpSpPr>
        <p:cNvPr id="1" name=""/>
        <p:cNvGrpSpPr/>
        <p:nvPr/>
      </p:nvGrpSpPr>
      <p:grpSpPr>
        <a:xfrm>
          <a:off x="0" y="0"/>
          <a:ext cx="0" cy="0"/>
          <a:chOff x="0" y="0"/>
          <a:chExt cx="0" cy="0"/>
        </a:xfrm>
      </p:grpSpPr>
      <p:sp>
        <p:nvSpPr>
          <p:cNvPr id="20" name="Freeform 9"/>
          <p:cNvSpPr>
            <a:spLocks/>
          </p:cNvSpPr>
          <p:nvPr userDrawn="1"/>
        </p:nvSpPr>
        <p:spPr bwMode="auto">
          <a:xfrm>
            <a:off x="6888088" y="-15875"/>
            <a:ext cx="5301655" cy="6873875"/>
          </a:xfrm>
          <a:custGeom>
            <a:avLst/>
            <a:gdLst>
              <a:gd name="T0" fmla="*/ 2632 w 2897"/>
              <a:gd name="T1" fmla="*/ 0 h 3766"/>
              <a:gd name="T2" fmla="*/ 0 w 2897"/>
              <a:gd name="T3" fmla="*/ 2345 h 3766"/>
              <a:gd name="T4" fmla="*/ 1111 w 2897"/>
              <a:gd name="T5" fmla="*/ 3365 h 3766"/>
              <a:gd name="T6" fmla="*/ 2327 w 2897"/>
              <a:gd name="T7" fmla="*/ 3747 h 3766"/>
              <a:gd name="T8" fmla="*/ 2897 w 2897"/>
              <a:gd name="T9" fmla="*/ 3553 h 3766"/>
              <a:gd name="T10" fmla="*/ 2897 w 2897"/>
              <a:gd name="T11" fmla="*/ 0 h 3766"/>
              <a:gd name="T12" fmla="*/ 2632 w 2897"/>
              <a:gd name="T13" fmla="*/ 0 h 3766"/>
            </a:gdLst>
            <a:ahLst/>
            <a:cxnLst>
              <a:cxn ang="0">
                <a:pos x="T0" y="T1"/>
              </a:cxn>
              <a:cxn ang="0">
                <a:pos x="T2" y="T3"/>
              </a:cxn>
              <a:cxn ang="0">
                <a:pos x="T4" y="T5"/>
              </a:cxn>
              <a:cxn ang="0">
                <a:pos x="T6" y="T7"/>
              </a:cxn>
              <a:cxn ang="0">
                <a:pos x="T8" y="T9"/>
              </a:cxn>
              <a:cxn ang="0">
                <a:pos x="T10" y="T11"/>
              </a:cxn>
              <a:cxn ang="0">
                <a:pos x="T12" y="T13"/>
              </a:cxn>
            </a:cxnLst>
            <a:rect l="0" t="0" r="r" b="b"/>
            <a:pathLst>
              <a:path w="2897" h="3766">
                <a:moveTo>
                  <a:pt x="2632" y="0"/>
                </a:moveTo>
                <a:cubicBezTo>
                  <a:pt x="0" y="2345"/>
                  <a:pt x="0" y="2345"/>
                  <a:pt x="0" y="2345"/>
                </a:cubicBezTo>
                <a:cubicBezTo>
                  <a:pt x="385" y="2743"/>
                  <a:pt x="805" y="3148"/>
                  <a:pt x="1111" y="3365"/>
                </a:cubicBezTo>
                <a:cubicBezTo>
                  <a:pt x="1480" y="3625"/>
                  <a:pt x="1999" y="3766"/>
                  <a:pt x="2327" y="3747"/>
                </a:cubicBezTo>
                <a:cubicBezTo>
                  <a:pt x="2616" y="3731"/>
                  <a:pt x="2897" y="3553"/>
                  <a:pt x="2897" y="3553"/>
                </a:cubicBezTo>
                <a:cubicBezTo>
                  <a:pt x="2897" y="0"/>
                  <a:pt x="2897" y="0"/>
                  <a:pt x="2897" y="0"/>
                </a:cubicBezTo>
                <a:lnTo>
                  <a:pt x="2632" y="0"/>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sv-SE"/>
          </a:p>
        </p:txBody>
      </p:sp>
      <p:sp>
        <p:nvSpPr>
          <p:cNvPr id="17" name="Freeform 5"/>
          <p:cNvSpPr>
            <a:spLocks/>
          </p:cNvSpPr>
          <p:nvPr userDrawn="1"/>
        </p:nvSpPr>
        <p:spPr bwMode="auto">
          <a:xfrm>
            <a:off x="0" y="7488"/>
            <a:ext cx="12217400" cy="6873875"/>
          </a:xfrm>
          <a:custGeom>
            <a:avLst/>
            <a:gdLst>
              <a:gd name="T0" fmla="*/ 7680 w 7680"/>
              <a:gd name="T1" fmla="*/ 4320 h 4320"/>
              <a:gd name="T2" fmla="*/ 7680 w 7680"/>
              <a:gd name="T3" fmla="*/ 3540 h 4320"/>
              <a:gd name="T4" fmla="*/ 7114 w 7680"/>
              <a:gd name="T5" fmla="*/ 3734 h 4320"/>
              <a:gd name="T6" fmla="*/ 5905 w 7680"/>
              <a:gd name="T7" fmla="*/ 3354 h 4320"/>
              <a:gd name="T8" fmla="*/ 3808 w 7680"/>
              <a:gd name="T9" fmla="*/ 1257 h 4320"/>
              <a:gd name="T10" fmla="*/ 2369 w 7680"/>
              <a:gd name="T11" fmla="*/ 102 h 4320"/>
              <a:gd name="T12" fmla="*/ 2125 w 7680"/>
              <a:gd name="T13" fmla="*/ 0 h 4320"/>
              <a:gd name="T14" fmla="*/ 0 w 7680"/>
              <a:gd name="T15" fmla="*/ 0 h 4320"/>
              <a:gd name="T16" fmla="*/ 0 w 7680"/>
              <a:gd name="T17" fmla="*/ 4320 h 4320"/>
              <a:gd name="T18" fmla="*/ 7680 w 7680"/>
              <a:gd name="T19"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80" h="4320">
                <a:moveTo>
                  <a:pt x="7680" y="4320"/>
                </a:moveTo>
                <a:cubicBezTo>
                  <a:pt x="7680" y="3540"/>
                  <a:pt x="7680" y="3540"/>
                  <a:pt x="7680" y="3540"/>
                </a:cubicBezTo>
                <a:cubicBezTo>
                  <a:pt x="7680" y="3540"/>
                  <a:pt x="7401" y="3717"/>
                  <a:pt x="7114" y="3734"/>
                </a:cubicBezTo>
                <a:cubicBezTo>
                  <a:pt x="6788" y="3752"/>
                  <a:pt x="6272" y="3612"/>
                  <a:pt x="5905" y="3354"/>
                </a:cubicBezTo>
                <a:cubicBezTo>
                  <a:pt x="5204" y="2859"/>
                  <a:pt x="3904" y="1368"/>
                  <a:pt x="3808" y="1257"/>
                </a:cubicBezTo>
                <a:cubicBezTo>
                  <a:pt x="3502" y="908"/>
                  <a:pt x="2940" y="383"/>
                  <a:pt x="2369" y="102"/>
                </a:cubicBezTo>
                <a:cubicBezTo>
                  <a:pt x="2292" y="64"/>
                  <a:pt x="2210" y="30"/>
                  <a:pt x="2125" y="0"/>
                </a:cubicBezTo>
                <a:cubicBezTo>
                  <a:pt x="0" y="0"/>
                  <a:pt x="0" y="0"/>
                  <a:pt x="0" y="0"/>
                </a:cubicBezTo>
                <a:cubicBezTo>
                  <a:pt x="0" y="4320"/>
                  <a:pt x="0" y="4320"/>
                  <a:pt x="0" y="4320"/>
                </a:cubicBezTo>
                <a:lnTo>
                  <a:pt x="7680" y="432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69352" y="5733256"/>
            <a:ext cx="9199056" cy="750978"/>
          </a:xfrm>
        </p:spPr>
        <p:txBody>
          <a:bodyPr anchor="t">
            <a:normAutofit/>
          </a:bodyPr>
          <a:lstStyle>
            <a:lvl1pPr marL="0" indent="0" algn="l">
              <a:buNone/>
              <a:defRPr sz="2400" b="0">
                <a:solidFill>
                  <a:schemeClr val="accent1"/>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1989138"/>
            <a:ext cx="7345362" cy="3744118"/>
          </a:xfrm>
        </p:spPr>
        <p:txBody>
          <a:bodyPr anchor="b">
            <a:normAutofit/>
          </a:bodyPr>
          <a:lstStyle>
            <a:lvl1pPr algn="l">
              <a:lnSpc>
                <a:spcPct val="100000"/>
              </a:lnSpc>
              <a:defRPr sz="5200">
                <a:solidFill>
                  <a:schemeClr val="accent1"/>
                </a:solidFill>
                <a:latin typeface="Segoe UI Black" panose="020B0A02040204020203" pitchFamily="34" charset="0"/>
                <a:ea typeface="Segoe UI Black" panose="020B0A02040204020203" pitchFamily="34" charset="0"/>
              </a:defRPr>
            </a:lvl1pPr>
          </a:lstStyle>
          <a:p>
            <a:r>
              <a:rPr lang="sv-SE" dirty="0"/>
              <a:t>Skriv in en rubrik</a:t>
            </a:r>
          </a:p>
        </p:txBody>
      </p:sp>
      <p:grpSp>
        <p:nvGrpSpPr>
          <p:cNvPr id="5" name="Grupp 4"/>
          <p:cNvGrpSpPr/>
          <p:nvPr userDrawn="1"/>
        </p:nvGrpSpPr>
        <p:grpSpPr>
          <a:xfrm>
            <a:off x="263352" y="260648"/>
            <a:ext cx="1977638" cy="977512"/>
            <a:chOff x="263352" y="260648"/>
            <a:chExt cx="1977638" cy="977512"/>
          </a:xfrm>
        </p:grpSpPr>
        <p:sp>
          <p:nvSpPr>
            <p:cNvPr id="10" name="Rektangel 9"/>
            <p:cNvSpPr/>
            <p:nvPr userDrawn="1"/>
          </p:nvSpPr>
          <p:spPr>
            <a:xfrm>
              <a:off x="263352" y="260648"/>
              <a:ext cx="1977638" cy="9775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351" y="548680"/>
              <a:ext cx="1408969" cy="425136"/>
            </a:xfrm>
            <a:prstGeom prst="rect">
              <a:avLst/>
            </a:prstGeom>
          </p:spPr>
        </p:pic>
      </p:grpSp>
    </p:spTree>
    <p:extLst>
      <p:ext uri="{BB962C8B-B14F-4D97-AF65-F5344CB8AC3E}">
        <p14:creationId xmlns:p14="http://schemas.microsoft.com/office/powerpoint/2010/main" val="38080700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 - två delar">
    <p:spTree>
      <p:nvGrpSpPr>
        <p:cNvPr id="1" name=""/>
        <p:cNvGrpSpPr/>
        <p:nvPr/>
      </p:nvGrpSpPr>
      <p:grpSpPr>
        <a:xfrm>
          <a:off x="0" y="0"/>
          <a:ext cx="0" cy="0"/>
          <a:chOff x="0" y="0"/>
          <a:chExt cx="0" cy="0"/>
        </a:xfrm>
      </p:grpSpPr>
      <p:sp>
        <p:nvSpPr>
          <p:cNvPr id="12" name="Platshållare för innehåll 2"/>
          <p:cNvSpPr>
            <a:spLocks noGrp="1"/>
          </p:cNvSpPr>
          <p:nvPr>
            <p:ph idx="12" hasCustomPrompt="1"/>
          </p:nvPr>
        </p:nvSpPr>
        <p:spPr>
          <a:xfrm>
            <a:off x="550863" y="1989138"/>
            <a:ext cx="5400000" cy="4319586"/>
          </a:xfrm>
        </p:spPr>
        <p:txBody>
          <a:bodyPr>
            <a:normAutofit/>
          </a:bodyPr>
          <a:lstStyle>
            <a:lvl1pPr marL="0" marR="0" indent="0" algn="l" defTabSz="914377" rtl="0" eaLnBrk="1" fontAlgn="auto" latinLnBrk="0" hangingPunct="1">
              <a:lnSpc>
                <a:spcPct val="100000"/>
              </a:lnSpc>
              <a:spcBef>
                <a:spcPts val="600"/>
              </a:spcBef>
              <a:spcAft>
                <a:spcPts val="0"/>
              </a:spcAft>
              <a:buClrTx/>
              <a:buSzTx/>
              <a:buFontTx/>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5"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6" name="Platshållare för innehåll 2"/>
          <p:cNvSpPr>
            <a:spLocks noGrp="1"/>
          </p:cNvSpPr>
          <p:nvPr>
            <p:ph idx="13" hasCustomPrompt="1"/>
          </p:nvPr>
        </p:nvSpPr>
        <p:spPr>
          <a:xfrm>
            <a:off x="6240016" y="1989137"/>
            <a:ext cx="5400000" cy="4319587"/>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26445972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Första sida med rubrik - alt 2">
    <p:bg>
      <p:bgPr>
        <a:solidFill>
          <a:schemeClr val="bg2"/>
        </a:solidFill>
        <a:effectLst/>
      </p:bgPr>
    </p:bg>
    <p:spTree>
      <p:nvGrpSpPr>
        <p:cNvPr id="1" name=""/>
        <p:cNvGrpSpPr/>
        <p:nvPr/>
      </p:nvGrpSpPr>
      <p:grpSpPr>
        <a:xfrm>
          <a:off x="0" y="0"/>
          <a:ext cx="0" cy="0"/>
          <a:chOff x="0" y="0"/>
          <a:chExt cx="0" cy="0"/>
        </a:xfrm>
      </p:grpSpPr>
      <p:sp>
        <p:nvSpPr>
          <p:cNvPr id="9" name="Freeform 5"/>
          <p:cNvSpPr>
            <a:spLocks/>
          </p:cNvSpPr>
          <p:nvPr userDrawn="1"/>
        </p:nvSpPr>
        <p:spPr bwMode="auto">
          <a:xfrm>
            <a:off x="-26988" y="3284538"/>
            <a:ext cx="7032625" cy="3573462"/>
          </a:xfrm>
          <a:custGeom>
            <a:avLst/>
            <a:gdLst>
              <a:gd name="T0" fmla="*/ 4416 w 4416"/>
              <a:gd name="T1" fmla="*/ 2243 h 2243"/>
              <a:gd name="T2" fmla="*/ 3812 w 4416"/>
              <a:gd name="T3" fmla="*/ 1572 h 2243"/>
              <a:gd name="T4" fmla="*/ 2374 w 4416"/>
              <a:gd name="T5" fmla="*/ 417 h 2243"/>
              <a:gd name="T6" fmla="*/ 0 w 4416"/>
              <a:gd name="T7" fmla="*/ 90 h 2243"/>
              <a:gd name="T8" fmla="*/ 0 w 4416"/>
              <a:gd name="T9" fmla="*/ 2243 h 2243"/>
              <a:gd name="T10" fmla="*/ 4416 w 4416"/>
              <a:gd name="T11" fmla="*/ 2243 h 2243"/>
            </a:gdLst>
            <a:ahLst/>
            <a:cxnLst>
              <a:cxn ang="0">
                <a:pos x="T0" y="T1"/>
              </a:cxn>
              <a:cxn ang="0">
                <a:pos x="T2" y="T3"/>
              </a:cxn>
              <a:cxn ang="0">
                <a:pos x="T4" y="T5"/>
              </a:cxn>
              <a:cxn ang="0">
                <a:pos x="T6" y="T7"/>
              </a:cxn>
              <a:cxn ang="0">
                <a:pos x="T8" y="T9"/>
              </a:cxn>
              <a:cxn ang="0">
                <a:pos x="T10" y="T11"/>
              </a:cxn>
            </a:cxnLst>
            <a:rect l="0" t="0" r="r" b="b"/>
            <a:pathLst>
              <a:path w="4416" h="2243">
                <a:moveTo>
                  <a:pt x="4416" y="2243"/>
                </a:moveTo>
                <a:cubicBezTo>
                  <a:pt x="4095" y="1896"/>
                  <a:pt x="3852" y="1618"/>
                  <a:pt x="3812" y="1572"/>
                </a:cubicBezTo>
                <a:cubicBezTo>
                  <a:pt x="3507" y="1223"/>
                  <a:pt x="2944" y="698"/>
                  <a:pt x="2374" y="417"/>
                </a:cubicBezTo>
                <a:cubicBezTo>
                  <a:pt x="1527" y="0"/>
                  <a:pt x="91" y="84"/>
                  <a:pt x="0" y="90"/>
                </a:cubicBezTo>
                <a:cubicBezTo>
                  <a:pt x="0" y="2243"/>
                  <a:pt x="0" y="2243"/>
                  <a:pt x="0" y="2243"/>
                </a:cubicBezTo>
                <a:lnTo>
                  <a:pt x="4416" y="2243"/>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13" name="Freeform 9"/>
          <p:cNvSpPr>
            <a:spLocks/>
          </p:cNvSpPr>
          <p:nvPr userDrawn="1"/>
        </p:nvSpPr>
        <p:spPr bwMode="auto">
          <a:xfrm>
            <a:off x="8329613" y="3416301"/>
            <a:ext cx="3863975" cy="3441699"/>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50863" y="2132856"/>
            <a:ext cx="11090275" cy="1020147"/>
          </a:xfrm>
        </p:spPr>
        <p:txBody>
          <a:bodyPr anchor="t">
            <a:noAutofit/>
          </a:bodyPr>
          <a:lstStyle>
            <a:lvl1pPr marL="0" indent="0" algn="l">
              <a:buNone/>
              <a:defRPr sz="2800" b="0">
                <a:solidFill>
                  <a:schemeClr val="accent1"/>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404664"/>
            <a:ext cx="11090275" cy="1800199"/>
          </a:xfrm>
        </p:spPr>
        <p:txBody>
          <a:bodyPr anchor="b">
            <a:normAutofit/>
          </a:bodyPr>
          <a:lstStyle>
            <a:lvl1pPr algn="l">
              <a:lnSpc>
                <a:spcPct val="100000"/>
              </a:lnSpc>
              <a:defRPr sz="5200">
                <a:solidFill>
                  <a:schemeClr val="accent1"/>
                </a:solidFill>
                <a:latin typeface="Segoe UI Black" panose="020B0A02040204020203" pitchFamily="34" charset="0"/>
                <a:ea typeface="Segoe UI Black" panose="020B0A02040204020203" pitchFamily="34" charset="0"/>
              </a:defRPr>
            </a:lvl1pPr>
          </a:lstStyle>
          <a:p>
            <a:r>
              <a:rPr lang="sv-SE" dirty="0"/>
              <a:t>Skriv in en rubrik</a:t>
            </a:r>
          </a:p>
        </p:txBody>
      </p:sp>
      <p:sp>
        <p:nvSpPr>
          <p:cNvPr id="8" name="AutoShape 3"/>
          <p:cNvSpPr>
            <a:spLocks noChangeAspect="1" noChangeArrowheads="1" noTextEdit="1"/>
          </p:cNvSpPr>
          <p:nvPr userDrawn="1"/>
        </p:nvSpPr>
        <p:spPr bwMode="auto">
          <a:xfrm>
            <a:off x="-25400" y="3411538"/>
            <a:ext cx="7032625"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grpSp>
        <p:nvGrpSpPr>
          <p:cNvPr id="5" name="Grupp 4"/>
          <p:cNvGrpSpPr/>
          <p:nvPr userDrawn="1"/>
        </p:nvGrpSpPr>
        <p:grpSpPr>
          <a:xfrm>
            <a:off x="9984432" y="5637039"/>
            <a:ext cx="1977638" cy="977512"/>
            <a:chOff x="9984432" y="5637039"/>
            <a:chExt cx="1977638" cy="977512"/>
          </a:xfrm>
        </p:grpSpPr>
        <p:sp>
          <p:nvSpPr>
            <p:cNvPr id="11" name="Rektangel 10"/>
            <p:cNvSpPr/>
            <p:nvPr userDrawn="1"/>
          </p:nvSpPr>
          <p:spPr>
            <a:xfrm>
              <a:off x="9984432" y="5637039"/>
              <a:ext cx="1977638" cy="9775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32169" y="5913227"/>
              <a:ext cx="1408969" cy="425136"/>
            </a:xfrm>
            <a:prstGeom prst="rect">
              <a:avLst/>
            </a:prstGeom>
          </p:spPr>
        </p:pic>
      </p:grpSp>
    </p:spTree>
    <p:extLst>
      <p:ext uri="{BB962C8B-B14F-4D97-AF65-F5344CB8AC3E}">
        <p14:creationId xmlns:p14="http://schemas.microsoft.com/office/powerpoint/2010/main" val="2154808198"/>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nehålls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2"/>
          </a:xfrm>
        </p:spPr>
        <p:txBody>
          <a:bodyPr anchor="t"/>
          <a:lstStyle>
            <a:lvl1pPr>
              <a:defRPr/>
            </a:lvl1pPr>
          </a:lstStyle>
          <a:p>
            <a:r>
              <a:rPr lang="sv-SE" dirty="0"/>
              <a:t>Skriv in en rubrik</a:t>
            </a:r>
          </a:p>
        </p:txBody>
      </p:sp>
      <p:sp>
        <p:nvSpPr>
          <p:cNvPr id="6" name="Platshållare för innehåll 5"/>
          <p:cNvSpPr>
            <a:spLocks noGrp="1"/>
          </p:cNvSpPr>
          <p:nvPr>
            <p:ph sz="quarter" idx="10"/>
          </p:nvPr>
        </p:nvSpPr>
        <p:spPr>
          <a:xfrm>
            <a:off x="550863" y="1989138"/>
            <a:ext cx="11090275" cy="4319587"/>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522711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nnehållssida med bakgrund">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4" name="Platshållare för innehåll 5"/>
          <p:cNvSpPr>
            <a:spLocks noGrp="1"/>
          </p:cNvSpPr>
          <p:nvPr>
            <p:ph sz="quarter" idx="10"/>
          </p:nvPr>
        </p:nvSpPr>
        <p:spPr>
          <a:xfrm>
            <a:off x="550863" y="1989138"/>
            <a:ext cx="11090275" cy="4319587"/>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39078398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Innehåll - två delar">
    <p:spTree>
      <p:nvGrpSpPr>
        <p:cNvPr id="1" name=""/>
        <p:cNvGrpSpPr/>
        <p:nvPr/>
      </p:nvGrpSpPr>
      <p:grpSpPr>
        <a:xfrm>
          <a:off x="0" y="0"/>
          <a:ext cx="0" cy="0"/>
          <a:chOff x="0" y="0"/>
          <a:chExt cx="0" cy="0"/>
        </a:xfrm>
      </p:grpSpPr>
      <p:sp>
        <p:nvSpPr>
          <p:cNvPr id="12" name="Platshållare för innehåll 2"/>
          <p:cNvSpPr>
            <a:spLocks noGrp="1"/>
          </p:cNvSpPr>
          <p:nvPr>
            <p:ph idx="12" hasCustomPrompt="1"/>
          </p:nvPr>
        </p:nvSpPr>
        <p:spPr>
          <a:xfrm>
            <a:off x="550863" y="1989138"/>
            <a:ext cx="5400000" cy="4319586"/>
          </a:xfrm>
        </p:spPr>
        <p:txBody>
          <a:bodyPr>
            <a:normAutofit/>
          </a:bodyPr>
          <a:lstStyle>
            <a:lvl1pPr marL="0" marR="0" indent="0" algn="l" defTabSz="914377" rtl="0" eaLnBrk="1" fontAlgn="auto" latinLnBrk="0" hangingPunct="1">
              <a:lnSpc>
                <a:spcPct val="100000"/>
              </a:lnSpc>
              <a:spcBef>
                <a:spcPts val="600"/>
              </a:spcBef>
              <a:spcAft>
                <a:spcPts val="0"/>
              </a:spcAft>
              <a:buClrTx/>
              <a:buSzTx/>
              <a:buFontTx/>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5"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6" name="Platshållare för innehåll 2"/>
          <p:cNvSpPr>
            <a:spLocks noGrp="1"/>
          </p:cNvSpPr>
          <p:nvPr>
            <p:ph idx="13" hasCustomPrompt="1"/>
          </p:nvPr>
        </p:nvSpPr>
        <p:spPr>
          <a:xfrm>
            <a:off x="6240016" y="1989137"/>
            <a:ext cx="5400000" cy="4319587"/>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32677253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xt och bild till höger">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550862" y="1989139"/>
            <a:ext cx="5545137"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9" name="Platshållare för bild 8"/>
          <p:cNvSpPr>
            <a:spLocks noGrp="1"/>
          </p:cNvSpPr>
          <p:nvPr>
            <p:ph type="pic" sz="quarter" idx="13"/>
          </p:nvPr>
        </p:nvSpPr>
        <p:spPr>
          <a:xfrm>
            <a:off x="6792000" y="0"/>
            <a:ext cx="5400000" cy="6858000"/>
          </a:xfrm>
        </p:spPr>
        <p:txBody>
          <a:bodyPr>
            <a:normAutofit/>
          </a:bodyPr>
          <a:lstStyle>
            <a:lvl1pPr marL="0" indent="0">
              <a:buNone/>
              <a:defRPr sz="1900"/>
            </a:lvl1pPr>
          </a:lstStyle>
          <a:p>
            <a:r>
              <a:rPr lang="sv-SE" dirty="0"/>
              <a:t>Klicka på ikonen för att lägga till en bild</a:t>
            </a:r>
          </a:p>
        </p:txBody>
      </p:sp>
      <p:sp>
        <p:nvSpPr>
          <p:cNvPr id="5" name="Rubrik 1"/>
          <p:cNvSpPr>
            <a:spLocks noGrp="1"/>
          </p:cNvSpPr>
          <p:nvPr>
            <p:ph type="title" hasCustomPrompt="1"/>
          </p:nvPr>
        </p:nvSpPr>
        <p:spPr>
          <a:xfrm>
            <a:off x="550862" y="549275"/>
            <a:ext cx="5545137"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36597246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xt och bild till vänster">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0"/>
            <a:ext cx="5400000" cy="6858000"/>
          </a:xfrm>
        </p:spPr>
        <p:txBody>
          <a:bodyPr>
            <a:normAutofit/>
          </a:bodyPr>
          <a:lstStyle>
            <a:lvl1pPr marL="0" indent="0">
              <a:buNone/>
              <a:defRPr sz="1900"/>
            </a:lvl1pPr>
          </a:lstStyle>
          <a:p>
            <a:r>
              <a:rPr lang="sv-SE"/>
              <a:t>Klicka på ikonen för att lägga till en bild</a:t>
            </a:r>
            <a:endParaRPr lang="sv-SE" dirty="0"/>
          </a:p>
        </p:txBody>
      </p:sp>
      <p:sp>
        <p:nvSpPr>
          <p:cNvPr id="5" name="Underrubrik 2"/>
          <p:cNvSpPr>
            <a:spLocks noGrp="1"/>
          </p:cNvSpPr>
          <p:nvPr>
            <p:ph type="subTitle" idx="1" hasCustomPrompt="1"/>
          </p:nvPr>
        </p:nvSpPr>
        <p:spPr>
          <a:xfrm>
            <a:off x="6112768" y="1989139"/>
            <a:ext cx="5528370"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6" name="Rubrik 1"/>
          <p:cNvSpPr>
            <a:spLocks noGrp="1"/>
          </p:cNvSpPr>
          <p:nvPr>
            <p:ph type="title" hasCustomPrompt="1"/>
          </p:nvPr>
        </p:nvSpPr>
        <p:spPr>
          <a:xfrm>
            <a:off x="6112768" y="549275"/>
            <a:ext cx="5528370"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5531177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ext och färgfält till höger">
    <p:spTree>
      <p:nvGrpSpPr>
        <p:cNvPr id="1" name=""/>
        <p:cNvGrpSpPr/>
        <p:nvPr/>
      </p:nvGrpSpPr>
      <p:grpSpPr>
        <a:xfrm>
          <a:off x="0" y="0"/>
          <a:ext cx="0" cy="0"/>
          <a:chOff x="0" y="0"/>
          <a:chExt cx="0" cy="0"/>
        </a:xfrm>
      </p:grpSpPr>
      <p:sp>
        <p:nvSpPr>
          <p:cNvPr id="4" name="Rektangel 3"/>
          <p:cNvSpPr/>
          <p:nvPr userDrawn="1"/>
        </p:nvSpPr>
        <p:spPr>
          <a:xfrm>
            <a:off x="6792000"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549028" y="1989139"/>
            <a:ext cx="5546972"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8" name="Rubrik 1"/>
          <p:cNvSpPr>
            <a:spLocks noGrp="1"/>
          </p:cNvSpPr>
          <p:nvPr>
            <p:ph type="title" hasCustomPrompt="1"/>
          </p:nvPr>
        </p:nvSpPr>
        <p:spPr>
          <a:xfrm>
            <a:off x="549028" y="549275"/>
            <a:ext cx="5546972" cy="1439863"/>
          </a:xfrm>
        </p:spPr>
        <p:txBody>
          <a:bodyPr anchor="t"/>
          <a:lstStyle>
            <a:lvl1pPr>
              <a:defRPr/>
            </a:lvl1pPr>
          </a:lstStyle>
          <a:p>
            <a:r>
              <a:rPr lang="sv-SE" dirty="0"/>
              <a:t>Skriv in en rubrik</a:t>
            </a:r>
          </a:p>
        </p:txBody>
      </p:sp>
      <p:sp>
        <p:nvSpPr>
          <p:cNvPr id="3" name="Platshållare för text 2"/>
          <p:cNvSpPr>
            <a:spLocks noGrp="1"/>
          </p:cNvSpPr>
          <p:nvPr>
            <p:ph type="body" sz="quarter" idx="10"/>
          </p:nvPr>
        </p:nvSpPr>
        <p:spPr>
          <a:xfrm>
            <a:off x="7392145" y="549275"/>
            <a:ext cx="4260128" cy="5759450"/>
          </a:xfrm>
        </p:spPr>
        <p:txBody>
          <a:bodyPr anchor="ctr"/>
          <a:lstStyle>
            <a:lvl1pPr>
              <a:defRPr sz="2000"/>
            </a:lvl1pPr>
            <a:lvl4pPr>
              <a:defRPr sz="2000"/>
            </a:lvl4pPr>
            <a:lvl5pPr>
              <a:defRPr sz="1800"/>
            </a:lvl5pPr>
          </a:lstStyle>
          <a:p>
            <a:pPr lvl="0"/>
            <a:r>
              <a:rPr lang="sv-SE" dirty="0"/>
              <a:t>Redigera format för bakgrundstext</a:t>
            </a:r>
          </a:p>
          <a:p>
            <a:pPr lvl="1"/>
            <a:r>
              <a:rPr lang="sv-SE" dirty="0"/>
              <a:t>Nivå två</a:t>
            </a:r>
          </a:p>
          <a:p>
            <a:pPr lvl="2"/>
            <a:r>
              <a:rPr lang="sv-SE" dirty="0"/>
              <a:t>Nivå tre</a:t>
            </a:r>
          </a:p>
        </p:txBody>
      </p:sp>
    </p:spTree>
    <p:extLst>
      <p:ext uri="{BB962C8B-B14F-4D97-AF65-F5344CB8AC3E}">
        <p14:creationId xmlns:p14="http://schemas.microsoft.com/office/powerpoint/2010/main" val="46579102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ext och färgfält till vänster">
    <p:spTree>
      <p:nvGrpSpPr>
        <p:cNvPr id="1" name=""/>
        <p:cNvGrpSpPr/>
        <p:nvPr/>
      </p:nvGrpSpPr>
      <p:grpSpPr>
        <a:xfrm>
          <a:off x="0" y="0"/>
          <a:ext cx="0" cy="0"/>
          <a:chOff x="0" y="0"/>
          <a:chExt cx="0" cy="0"/>
        </a:xfrm>
      </p:grpSpPr>
      <p:sp>
        <p:nvSpPr>
          <p:cNvPr id="4" name="Rektangel 3"/>
          <p:cNvSpPr/>
          <p:nvPr userDrawn="1"/>
        </p:nvSpPr>
        <p:spPr>
          <a:xfrm>
            <a:off x="-15696"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6096000" y="1989139"/>
            <a:ext cx="5545138"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7" name="Rubrik 1"/>
          <p:cNvSpPr>
            <a:spLocks noGrp="1"/>
          </p:cNvSpPr>
          <p:nvPr>
            <p:ph type="title" hasCustomPrompt="1"/>
          </p:nvPr>
        </p:nvSpPr>
        <p:spPr>
          <a:xfrm>
            <a:off x="6112768" y="549275"/>
            <a:ext cx="5528370" cy="1439863"/>
          </a:xfrm>
        </p:spPr>
        <p:txBody>
          <a:bodyPr anchor="t"/>
          <a:lstStyle>
            <a:lvl1pPr>
              <a:defRPr/>
            </a:lvl1pPr>
          </a:lstStyle>
          <a:p>
            <a:r>
              <a:rPr lang="sv-SE" dirty="0"/>
              <a:t>Skriv in en rubrik</a:t>
            </a:r>
          </a:p>
        </p:txBody>
      </p:sp>
      <p:sp>
        <p:nvSpPr>
          <p:cNvPr id="12" name="Platshållare för bild 11"/>
          <p:cNvSpPr>
            <a:spLocks noGrp="1"/>
          </p:cNvSpPr>
          <p:nvPr>
            <p:ph type="pic" sz="quarter" idx="10"/>
          </p:nvPr>
        </p:nvSpPr>
        <p:spPr>
          <a:xfrm>
            <a:off x="550863" y="549275"/>
            <a:ext cx="4249737" cy="5759450"/>
          </a:xfrm>
        </p:spPr>
        <p:txBody>
          <a:bodyPr/>
          <a:lstStyle/>
          <a:p>
            <a:endParaRPr lang="sv-SE"/>
          </a:p>
        </p:txBody>
      </p:sp>
    </p:spTree>
    <p:extLst>
      <p:ext uri="{BB962C8B-B14F-4D97-AF65-F5344CB8AC3E}">
        <p14:creationId xmlns:p14="http://schemas.microsoft.com/office/powerpoint/2010/main" val="34484516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extsida med hörn">
    <p:spTree>
      <p:nvGrpSpPr>
        <p:cNvPr id="1" name=""/>
        <p:cNvGrpSpPr/>
        <p:nvPr/>
      </p:nvGrpSpPr>
      <p:grpSpPr>
        <a:xfrm>
          <a:off x="0" y="0"/>
          <a:ext cx="0" cy="0"/>
          <a:chOff x="0" y="0"/>
          <a:chExt cx="0" cy="0"/>
        </a:xfrm>
      </p:grpSpPr>
      <p:sp>
        <p:nvSpPr>
          <p:cNvPr id="9" name="Freeform 9"/>
          <p:cNvSpPr>
            <a:spLocks/>
          </p:cNvSpPr>
          <p:nvPr userDrawn="1"/>
        </p:nvSpPr>
        <p:spPr bwMode="auto">
          <a:xfrm>
            <a:off x="9336360" y="4149080"/>
            <a:ext cx="2857228" cy="2708920"/>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title" hasCustomPrompt="1"/>
          </p:nvPr>
        </p:nvSpPr>
        <p:spPr>
          <a:xfrm>
            <a:off x="550864" y="549275"/>
            <a:ext cx="9217024" cy="1439863"/>
          </a:xfrm>
        </p:spPr>
        <p:txBody>
          <a:bodyPr anchor="t"/>
          <a:lstStyle>
            <a:lvl1pPr>
              <a:defRPr/>
            </a:lvl1pPr>
          </a:lstStyle>
          <a:p>
            <a:r>
              <a:rPr lang="sv-SE" dirty="0"/>
              <a:t>Skriv in en rubrik</a:t>
            </a:r>
          </a:p>
        </p:txBody>
      </p:sp>
      <p:sp>
        <p:nvSpPr>
          <p:cNvPr id="5" name="Underrubrik 2"/>
          <p:cNvSpPr>
            <a:spLocks noGrp="1"/>
          </p:cNvSpPr>
          <p:nvPr>
            <p:ph type="subTitle" idx="1" hasCustomPrompt="1"/>
          </p:nvPr>
        </p:nvSpPr>
        <p:spPr>
          <a:xfrm>
            <a:off x="10200456" y="5589588"/>
            <a:ext cx="1512168" cy="814387"/>
          </a:xfrm>
        </p:spPr>
        <p:txBody>
          <a:bodyPr anchor="b">
            <a:normAutofit/>
          </a:bodyPr>
          <a:lstStyle>
            <a:lvl1pPr marL="0" indent="0" algn="r">
              <a:buNone/>
              <a:defRPr sz="16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4" name="Platshållare för text 3"/>
          <p:cNvSpPr>
            <a:spLocks noGrp="1"/>
          </p:cNvSpPr>
          <p:nvPr>
            <p:ph type="body" sz="quarter" idx="10"/>
          </p:nvPr>
        </p:nvSpPr>
        <p:spPr>
          <a:xfrm>
            <a:off x="550863" y="1989138"/>
            <a:ext cx="9217025" cy="4319587"/>
          </a:xfrm>
        </p:spPr>
        <p:txBody>
          <a:bodyPr>
            <a:normAutofit/>
          </a:bodyPr>
          <a:lstStyle>
            <a:lvl1pPr marL="0" indent="0">
              <a:buNone/>
              <a:defRPr sz="2200"/>
            </a:lvl1pPr>
          </a:lstStyle>
          <a:p>
            <a:pPr lvl="0"/>
            <a:r>
              <a:rPr lang="sv-SE" dirty="0"/>
              <a:t>Redigera format för bakgrundstext</a:t>
            </a:r>
          </a:p>
        </p:txBody>
      </p:sp>
    </p:spTree>
    <p:extLst>
      <p:ext uri="{BB962C8B-B14F-4D97-AF65-F5344CB8AC3E}">
        <p14:creationId xmlns:p14="http://schemas.microsoft.com/office/powerpoint/2010/main" val="33502521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Avsnitt - alt 1">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1268414"/>
            <a:ext cx="5545137" cy="5040312"/>
          </a:xfrm>
        </p:spPr>
        <p:txBody>
          <a:bodyPr anchor="ctr">
            <a:normAutofit/>
          </a:bodyPr>
          <a:lstStyle>
            <a:lvl1pPr algn="l">
              <a:lnSpc>
                <a:spcPct val="100000"/>
              </a:lnSpc>
              <a:defRPr sz="5000" baseline="0">
                <a:solidFill>
                  <a:schemeClr val="accent1"/>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7" name="AutoShape 3"/>
          <p:cNvSpPr>
            <a:spLocks noChangeAspect="1" noChangeArrowheads="1" noTextEdit="1"/>
          </p:cNvSpPr>
          <p:nvPr userDrawn="1"/>
        </p:nvSpPr>
        <p:spPr bwMode="auto">
          <a:xfrm>
            <a:off x="3500438" y="0"/>
            <a:ext cx="869791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 name="Freeform 5"/>
          <p:cNvSpPr>
            <a:spLocks/>
          </p:cNvSpPr>
          <p:nvPr userDrawn="1"/>
        </p:nvSpPr>
        <p:spPr bwMode="auto">
          <a:xfrm>
            <a:off x="3498851" y="1588"/>
            <a:ext cx="8699499" cy="3784600"/>
          </a:xfrm>
          <a:custGeom>
            <a:avLst/>
            <a:gdLst>
              <a:gd name="T0" fmla="*/ 380 w 5470"/>
              <a:gd name="T1" fmla="*/ 146 h 2378"/>
              <a:gd name="T2" fmla="*/ 1818 w 5470"/>
              <a:gd name="T3" fmla="*/ 1301 h 2378"/>
              <a:gd name="T4" fmla="*/ 2806 w 5470"/>
              <a:gd name="T5" fmla="*/ 2378 h 2378"/>
              <a:gd name="T6" fmla="*/ 5470 w 5470"/>
              <a:gd name="T7" fmla="*/ 5 h 2378"/>
              <a:gd name="T8" fmla="*/ 5470 w 5470"/>
              <a:gd name="T9" fmla="*/ 0 h 2378"/>
              <a:gd name="T10" fmla="*/ 0 w 5470"/>
              <a:gd name="T11" fmla="*/ 0 h 2378"/>
              <a:gd name="T12" fmla="*/ 380 w 5470"/>
              <a:gd name="T13" fmla="*/ 146 h 2378"/>
            </a:gdLst>
            <a:ahLst/>
            <a:cxnLst>
              <a:cxn ang="0">
                <a:pos x="T0" y="T1"/>
              </a:cxn>
              <a:cxn ang="0">
                <a:pos x="T2" y="T3"/>
              </a:cxn>
              <a:cxn ang="0">
                <a:pos x="T4" y="T5"/>
              </a:cxn>
              <a:cxn ang="0">
                <a:pos x="T6" y="T7"/>
              </a:cxn>
              <a:cxn ang="0">
                <a:pos x="T8" y="T9"/>
              </a:cxn>
              <a:cxn ang="0">
                <a:pos x="T10" y="T11"/>
              </a:cxn>
              <a:cxn ang="0">
                <a:pos x="T12" y="T13"/>
              </a:cxn>
            </a:cxnLst>
            <a:rect l="0" t="0" r="r" b="b"/>
            <a:pathLst>
              <a:path w="5470" h="2378">
                <a:moveTo>
                  <a:pt x="380" y="146"/>
                </a:moveTo>
                <a:cubicBezTo>
                  <a:pt x="950" y="427"/>
                  <a:pt x="1513" y="952"/>
                  <a:pt x="1818" y="1301"/>
                </a:cubicBezTo>
                <a:cubicBezTo>
                  <a:pt x="1873" y="1364"/>
                  <a:pt x="2309" y="1864"/>
                  <a:pt x="2806" y="2378"/>
                </a:cubicBezTo>
                <a:cubicBezTo>
                  <a:pt x="5470" y="5"/>
                  <a:pt x="5470" y="5"/>
                  <a:pt x="5470" y="5"/>
                </a:cubicBezTo>
                <a:cubicBezTo>
                  <a:pt x="5470" y="0"/>
                  <a:pt x="5470" y="0"/>
                  <a:pt x="5470" y="0"/>
                </a:cubicBezTo>
                <a:cubicBezTo>
                  <a:pt x="0" y="0"/>
                  <a:pt x="0" y="0"/>
                  <a:pt x="0" y="0"/>
                </a:cubicBezTo>
                <a:cubicBezTo>
                  <a:pt x="134" y="40"/>
                  <a:pt x="263" y="88"/>
                  <a:pt x="380" y="14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227497026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ch bild till höger">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550862" y="1989139"/>
            <a:ext cx="5545137"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9" name="Platshållare för bild 8"/>
          <p:cNvSpPr>
            <a:spLocks noGrp="1"/>
          </p:cNvSpPr>
          <p:nvPr>
            <p:ph type="pic" sz="quarter" idx="13"/>
          </p:nvPr>
        </p:nvSpPr>
        <p:spPr>
          <a:xfrm>
            <a:off x="6792000" y="0"/>
            <a:ext cx="5400000" cy="6858000"/>
          </a:xfrm>
        </p:spPr>
        <p:txBody>
          <a:bodyPr>
            <a:normAutofit/>
          </a:bodyPr>
          <a:lstStyle>
            <a:lvl1pPr marL="0" indent="0">
              <a:buNone/>
              <a:defRPr sz="1900"/>
            </a:lvl1pPr>
          </a:lstStyle>
          <a:p>
            <a:r>
              <a:rPr lang="sv-SE"/>
              <a:t>Klicka på ikonen för att lägga till en bild</a:t>
            </a:r>
            <a:endParaRPr lang="sv-SE" dirty="0"/>
          </a:p>
        </p:txBody>
      </p:sp>
      <p:sp>
        <p:nvSpPr>
          <p:cNvPr id="5" name="Rubrik 1"/>
          <p:cNvSpPr>
            <a:spLocks noGrp="1"/>
          </p:cNvSpPr>
          <p:nvPr>
            <p:ph type="title" hasCustomPrompt="1"/>
          </p:nvPr>
        </p:nvSpPr>
        <p:spPr>
          <a:xfrm>
            <a:off x="550862" y="549275"/>
            <a:ext cx="5545137"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349595998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Avsnitt - alt 2">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549275"/>
            <a:ext cx="11090275" cy="4319588"/>
          </a:xfrm>
        </p:spPr>
        <p:txBody>
          <a:bodyPr anchor="ctr">
            <a:noAutofit/>
          </a:bodyPr>
          <a:lstStyle>
            <a:lvl1pPr algn="l">
              <a:lnSpc>
                <a:spcPct val="100000"/>
              </a:lnSpc>
              <a:defRPr sz="5000">
                <a:solidFill>
                  <a:schemeClr val="accent1"/>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6" name="AutoShape 3"/>
          <p:cNvSpPr>
            <a:spLocks noChangeAspect="1" noChangeArrowheads="1" noTextEdit="1"/>
          </p:cNvSpPr>
          <p:nvPr userDrawn="1"/>
        </p:nvSpPr>
        <p:spPr bwMode="auto">
          <a:xfrm>
            <a:off x="0" y="5041900"/>
            <a:ext cx="1219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7" name="Freeform 5"/>
          <p:cNvSpPr>
            <a:spLocks/>
          </p:cNvSpPr>
          <p:nvPr userDrawn="1"/>
        </p:nvSpPr>
        <p:spPr bwMode="auto">
          <a:xfrm>
            <a:off x="0" y="5040313"/>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3447889535"/>
      </p:ext>
    </p:extLst>
  </p:cSld>
  <p:clrMapOvr>
    <a:masterClrMapping/>
  </p:clrMapOvr>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Avsnitt - alt 3">
    <p:spTree>
      <p:nvGrpSpPr>
        <p:cNvPr id="1" name=""/>
        <p:cNvGrpSpPr/>
        <p:nvPr/>
      </p:nvGrpSpPr>
      <p:grpSpPr>
        <a:xfrm>
          <a:off x="0" y="0"/>
          <a:ext cx="0" cy="0"/>
          <a:chOff x="0" y="0"/>
          <a:chExt cx="0" cy="0"/>
        </a:xfrm>
      </p:grpSpPr>
      <p:sp>
        <p:nvSpPr>
          <p:cNvPr id="7" name="Freeform 5"/>
          <p:cNvSpPr>
            <a:spLocks/>
          </p:cNvSpPr>
          <p:nvPr userDrawn="1"/>
        </p:nvSpPr>
        <p:spPr bwMode="auto">
          <a:xfrm>
            <a:off x="1587" y="5071058"/>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ctrTitle" hasCustomPrompt="1"/>
          </p:nvPr>
        </p:nvSpPr>
        <p:spPr>
          <a:xfrm>
            <a:off x="550863" y="5590059"/>
            <a:ext cx="9217025" cy="719782"/>
          </a:xfrm>
        </p:spPr>
        <p:txBody>
          <a:bodyPr anchor="ctr">
            <a:normAutofit/>
          </a:bodyPr>
          <a:lstStyle>
            <a:lvl1pPr algn="l">
              <a:lnSpc>
                <a:spcPct val="100000"/>
              </a:lnSpc>
              <a:defRPr sz="4400">
                <a:solidFill>
                  <a:schemeClr val="accent1"/>
                </a:solidFill>
                <a:latin typeface="Segoe UI Black" panose="020B0A02040204020203" pitchFamily="34" charset="0"/>
                <a:ea typeface="Segoe UI Black" panose="020B0A02040204020203" pitchFamily="34" charset="0"/>
              </a:defRPr>
            </a:lvl1pPr>
          </a:lstStyle>
          <a:p>
            <a:r>
              <a:rPr lang="sv-SE" dirty="0"/>
              <a:t>Avsnittsrubrik</a:t>
            </a:r>
          </a:p>
        </p:txBody>
      </p:sp>
    </p:spTree>
    <p:extLst>
      <p:ext uri="{BB962C8B-B14F-4D97-AF65-F5344CB8AC3E}">
        <p14:creationId xmlns:p14="http://schemas.microsoft.com/office/powerpoint/2010/main" val="1622072110"/>
      </p:ext>
    </p:extLst>
  </p:cSld>
  <p:clrMapOvr>
    <a:masterClrMapping/>
  </p:clrMapOvr>
  <p:extLst>
    <p:ext uri="{DCECCB84-F9BA-43D5-87BE-67443E8EF086}">
      <p15:sldGuideLst xmlns:p15="http://schemas.microsoft.com/office/powerpoint/2012/main"/>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4" name="Platshållare för bild 8"/>
          <p:cNvSpPr>
            <a:spLocks noGrp="1"/>
          </p:cNvSpPr>
          <p:nvPr>
            <p:ph type="pic" sz="quarter" idx="13"/>
          </p:nvPr>
        </p:nvSpPr>
        <p:spPr>
          <a:xfrm>
            <a:off x="0" y="0"/>
            <a:ext cx="12192000" cy="6858000"/>
          </a:xfrm>
        </p:spPr>
        <p:txBody>
          <a:bodyPr>
            <a:normAutofit/>
          </a:bodyPr>
          <a:lstStyle>
            <a:lvl1pPr marL="0" indent="0">
              <a:buNone/>
              <a:defRPr sz="1900"/>
            </a:lvl1pPr>
          </a:lstStyle>
          <a:p>
            <a:r>
              <a:rPr lang="sv-SE" dirty="0"/>
              <a:t>Klicka på ikonen för att lägga till en bild</a:t>
            </a:r>
          </a:p>
        </p:txBody>
      </p:sp>
    </p:spTree>
    <p:extLst>
      <p:ext uri="{BB962C8B-B14F-4D97-AF65-F5344CB8AC3E}">
        <p14:creationId xmlns:p14="http://schemas.microsoft.com/office/powerpoint/2010/main" val="193066344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25375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Avslut med logotyp">
    <p:bg>
      <p:bgPr>
        <a:solidFill>
          <a:schemeClr val="accent1"/>
        </a:solidFill>
        <a:effectLst/>
      </p:bgPr>
    </p:bg>
    <p:spTree>
      <p:nvGrpSpPr>
        <p:cNvPr id="1" name=""/>
        <p:cNvGrpSpPr/>
        <p:nvPr/>
      </p:nvGrpSpPr>
      <p:grpSpPr>
        <a:xfrm>
          <a:off x="0" y="0"/>
          <a:ext cx="0" cy="0"/>
          <a:chOff x="0" y="0"/>
          <a:chExt cx="0" cy="0"/>
        </a:xfrm>
      </p:grpSpPr>
      <p:grpSp>
        <p:nvGrpSpPr>
          <p:cNvPr id="3" name="Grupp 2"/>
          <p:cNvGrpSpPr/>
          <p:nvPr userDrawn="1"/>
        </p:nvGrpSpPr>
        <p:grpSpPr>
          <a:xfrm>
            <a:off x="3720966" y="2060848"/>
            <a:ext cx="4750067" cy="2376909"/>
            <a:chOff x="3720966" y="1988195"/>
            <a:chExt cx="4750067" cy="2376909"/>
          </a:xfrm>
        </p:grpSpPr>
        <p:sp>
          <p:nvSpPr>
            <p:cNvPr id="5" name="Rektangel 4"/>
            <p:cNvSpPr/>
            <p:nvPr userDrawn="1"/>
          </p:nvSpPr>
          <p:spPr>
            <a:xfrm>
              <a:off x="3720966" y="1988195"/>
              <a:ext cx="4750067" cy="2376909"/>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pic>
          <p:nvPicPr>
            <p:cNvPr id="2" name="Bildobjek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36444" y="2675530"/>
              <a:ext cx="3319110" cy="1002237"/>
            </a:xfrm>
            <a:prstGeom prst="rect">
              <a:avLst/>
            </a:prstGeom>
          </p:spPr>
        </p:pic>
      </p:grpSp>
    </p:spTree>
    <p:extLst>
      <p:ext uri="{BB962C8B-B14F-4D97-AF65-F5344CB8AC3E}">
        <p14:creationId xmlns:p14="http://schemas.microsoft.com/office/powerpoint/2010/main" val="183861583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Första sida med rubrik - alt 1">
    <p:bg>
      <p:bgPr>
        <a:solidFill>
          <a:schemeClr val="bg2"/>
        </a:solidFill>
        <a:effectLst/>
      </p:bgPr>
    </p:bg>
    <p:spTree>
      <p:nvGrpSpPr>
        <p:cNvPr id="1" name=""/>
        <p:cNvGrpSpPr/>
        <p:nvPr/>
      </p:nvGrpSpPr>
      <p:grpSpPr>
        <a:xfrm>
          <a:off x="0" y="0"/>
          <a:ext cx="0" cy="0"/>
          <a:chOff x="0" y="0"/>
          <a:chExt cx="0" cy="0"/>
        </a:xfrm>
      </p:grpSpPr>
      <p:sp>
        <p:nvSpPr>
          <p:cNvPr id="20" name="Freeform 9"/>
          <p:cNvSpPr>
            <a:spLocks/>
          </p:cNvSpPr>
          <p:nvPr userDrawn="1"/>
        </p:nvSpPr>
        <p:spPr bwMode="auto">
          <a:xfrm>
            <a:off x="6888088" y="-15875"/>
            <a:ext cx="5301655" cy="6873875"/>
          </a:xfrm>
          <a:custGeom>
            <a:avLst/>
            <a:gdLst>
              <a:gd name="T0" fmla="*/ 2632 w 2897"/>
              <a:gd name="T1" fmla="*/ 0 h 3766"/>
              <a:gd name="T2" fmla="*/ 0 w 2897"/>
              <a:gd name="T3" fmla="*/ 2345 h 3766"/>
              <a:gd name="T4" fmla="*/ 1111 w 2897"/>
              <a:gd name="T5" fmla="*/ 3365 h 3766"/>
              <a:gd name="T6" fmla="*/ 2327 w 2897"/>
              <a:gd name="T7" fmla="*/ 3747 h 3766"/>
              <a:gd name="T8" fmla="*/ 2897 w 2897"/>
              <a:gd name="T9" fmla="*/ 3553 h 3766"/>
              <a:gd name="T10" fmla="*/ 2897 w 2897"/>
              <a:gd name="T11" fmla="*/ 0 h 3766"/>
              <a:gd name="T12" fmla="*/ 2632 w 2897"/>
              <a:gd name="T13" fmla="*/ 0 h 3766"/>
            </a:gdLst>
            <a:ahLst/>
            <a:cxnLst>
              <a:cxn ang="0">
                <a:pos x="T0" y="T1"/>
              </a:cxn>
              <a:cxn ang="0">
                <a:pos x="T2" y="T3"/>
              </a:cxn>
              <a:cxn ang="0">
                <a:pos x="T4" y="T5"/>
              </a:cxn>
              <a:cxn ang="0">
                <a:pos x="T6" y="T7"/>
              </a:cxn>
              <a:cxn ang="0">
                <a:pos x="T8" y="T9"/>
              </a:cxn>
              <a:cxn ang="0">
                <a:pos x="T10" y="T11"/>
              </a:cxn>
              <a:cxn ang="0">
                <a:pos x="T12" y="T13"/>
              </a:cxn>
            </a:cxnLst>
            <a:rect l="0" t="0" r="r" b="b"/>
            <a:pathLst>
              <a:path w="2897" h="3766">
                <a:moveTo>
                  <a:pt x="2632" y="0"/>
                </a:moveTo>
                <a:cubicBezTo>
                  <a:pt x="0" y="2345"/>
                  <a:pt x="0" y="2345"/>
                  <a:pt x="0" y="2345"/>
                </a:cubicBezTo>
                <a:cubicBezTo>
                  <a:pt x="385" y="2743"/>
                  <a:pt x="805" y="3148"/>
                  <a:pt x="1111" y="3365"/>
                </a:cubicBezTo>
                <a:cubicBezTo>
                  <a:pt x="1480" y="3625"/>
                  <a:pt x="1999" y="3766"/>
                  <a:pt x="2327" y="3747"/>
                </a:cubicBezTo>
                <a:cubicBezTo>
                  <a:pt x="2616" y="3731"/>
                  <a:pt x="2897" y="3553"/>
                  <a:pt x="2897" y="3553"/>
                </a:cubicBezTo>
                <a:cubicBezTo>
                  <a:pt x="2897" y="0"/>
                  <a:pt x="2897" y="0"/>
                  <a:pt x="2897" y="0"/>
                </a:cubicBezTo>
                <a:lnTo>
                  <a:pt x="2632" y="0"/>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sv-SE"/>
          </a:p>
        </p:txBody>
      </p:sp>
      <p:sp>
        <p:nvSpPr>
          <p:cNvPr id="17" name="Freeform 5"/>
          <p:cNvSpPr>
            <a:spLocks/>
          </p:cNvSpPr>
          <p:nvPr userDrawn="1"/>
        </p:nvSpPr>
        <p:spPr bwMode="auto">
          <a:xfrm>
            <a:off x="0" y="7488"/>
            <a:ext cx="12217400" cy="6873875"/>
          </a:xfrm>
          <a:custGeom>
            <a:avLst/>
            <a:gdLst>
              <a:gd name="T0" fmla="*/ 7680 w 7680"/>
              <a:gd name="T1" fmla="*/ 4320 h 4320"/>
              <a:gd name="T2" fmla="*/ 7680 w 7680"/>
              <a:gd name="T3" fmla="*/ 3540 h 4320"/>
              <a:gd name="T4" fmla="*/ 7114 w 7680"/>
              <a:gd name="T5" fmla="*/ 3734 h 4320"/>
              <a:gd name="T6" fmla="*/ 5905 w 7680"/>
              <a:gd name="T7" fmla="*/ 3354 h 4320"/>
              <a:gd name="T8" fmla="*/ 3808 w 7680"/>
              <a:gd name="T9" fmla="*/ 1257 h 4320"/>
              <a:gd name="T10" fmla="*/ 2369 w 7680"/>
              <a:gd name="T11" fmla="*/ 102 h 4320"/>
              <a:gd name="T12" fmla="*/ 2125 w 7680"/>
              <a:gd name="T13" fmla="*/ 0 h 4320"/>
              <a:gd name="T14" fmla="*/ 0 w 7680"/>
              <a:gd name="T15" fmla="*/ 0 h 4320"/>
              <a:gd name="T16" fmla="*/ 0 w 7680"/>
              <a:gd name="T17" fmla="*/ 4320 h 4320"/>
              <a:gd name="T18" fmla="*/ 7680 w 7680"/>
              <a:gd name="T19" fmla="*/ 4320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680" h="4320">
                <a:moveTo>
                  <a:pt x="7680" y="4320"/>
                </a:moveTo>
                <a:cubicBezTo>
                  <a:pt x="7680" y="3540"/>
                  <a:pt x="7680" y="3540"/>
                  <a:pt x="7680" y="3540"/>
                </a:cubicBezTo>
                <a:cubicBezTo>
                  <a:pt x="7680" y="3540"/>
                  <a:pt x="7401" y="3717"/>
                  <a:pt x="7114" y="3734"/>
                </a:cubicBezTo>
                <a:cubicBezTo>
                  <a:pt x="6788" y="3752"/>
                  <a:pt x="6272" y="3612"/>
                  <a:pt x="5905" y="3354"/>
                </a:cubicBezTo>
                <a:cubicBezTo>
                  <a:pt x="5204" y="2859"/>
                  <a:pt x="3904" y="1368"/>
                  <a:pt x="3808" y="1257"/>
                </a:cubicBezTo>
                <a:cubicBezTo>
                  <a:pt x="3502" y="908"/>
                  <a:pt x="2940" y="383"/>
                  <a:pt x="2369" y="102"/>
                </a:cubicBezTo>
                <a:cubicBezTo>
                  <a:pt x="2292" y="64"/>
                  <a:pt x="2210" y="30"/>
                  <a:pt x="2125" y="0"/>
                </a:cubicBezTo>
                <a:cubicBezTo>
                  <a:pt x="0" y="0"/>
                  <a:pt x="0" y="0"/>
                  <a:pt x="0" y="0"/>
                </a:cubicBezTo>
                <a:cubicBezTo>
                  <a:pt x="0" y="4320"/>
                  <a:pt x="0" y="4320"/>
                  <a:pt x="0" y="4320"/>
                </a:cubicBezTo>
                <a:lnTo>
                  <a:pt x="7680" y="432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69352" y="5733256"/>
            <a:ext cx="9199056" cy="750978"/>
          </a:xfrm>
        </p:spPr>
        <p:txBody>
          <a:bodyPr anchor="t">
            <a:normAutofit/>
          </a:bodyPr>
          <a:lstStyle>
            <a:lvl1pPr marL="0" indent="0" algn="l">
              <a:buNone/>
              <a:defRPr sz="2400" b="0">
                <a:solidFill>
                  <a:schemeClr val="tx1"/>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1989138"/>
            <a:ext cx="7345362" cy="3744118"/>
          </a:xfrm>
        </p:spPr>
        <p:txBody>
          <a:bodyPr anchor="b">
            <a:normAutofit/>
          </a:bodyPr>
          <a:lstStyle>
            <a:lvl1pPr algn="l">
              <a:lnSpc>
                <a:spcPct val="100000"/>
              </a:lnSpc>
              <a:defRPr sz="5200">
                <a:solidFill>
                  <a:schemeClr val="tx1"/>
                </a:solidFill>
                <a:latin typeface="Segoe UI Black" panose="020B0A02040204020203" pitchFamily="34" charset="0"/>
                <a:ea typeface="Segoe UI Black" panose="020B0A02040204020203" pitchFamily="34" charset="0"/>
              </a:defRPr>
            </a:lvl1pPr>
          </a:lstStyle>
          <a:p>
            <a:r>
              <a:rPr lang="sv-SE" dirty="0"/>
              <a:t>Skriv in en rubrik</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69351" y="548680"/>
            <a:ext cx="1408969" cy="425136"/>
          </a:xfrm>
          <a:prstGeom prst="rect">
            <a:avLst/>
          </a:prstGeom>
        </p:spPr>
      </p:pic>
    </p:spTree>
    <p:extLst>
      <p:ext uri="{BB962C8B-B14F-4D97-AF65-F5344CB8AC3E}">
        <p14:creationId xmlns:p14="http://schemas.microsoft.com/office/powerpoint/2010/main" val="3899843062"/>
      </p:ext>
    </p:extLst>
  </p:cSld>
  <p:clrMapOvr>
    <a:masterClrMapping/>
  </p:clrMapOvr>
  <p:extLst>
    <p:ext uri="{DCECCB84-F9BA-43D5-87BE-67443E8EF086}">
      <p15:sldGuideLst xmlns:p15="http://schemas.microsoft.com/office/powerpoint/2012/main"/>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Första sida med rubrik - alt 2">
    <p:bg>
      <p:bgPr>
        <a:solidFill>
          <a:schemeClr val="bg2"/>
        </a:solidFill>
        <a:effectLst/>
      </p:bgPr>
    </p:bg>
    <p:spTree>
      <p:nvGrpSpPr>
        <p:cNvPr id="1" name=""/>
        <p:cNvGrpSpPr/>
        <p:nvPr/>
      </p:nvGrpSpPr>
      <p:grpSpPr>
        <a:xfrm>
          <a:off x="0" y="0"/>
          <a:ext cx="0" cy="0"/>
          <a:chOff x="0" y="0"/>
          <a:chExt cx="0" cy="0"/>
        </a:xfrm>
      </p:grpSpPr>
      <p:sp>
        <p:nvSpPr>
          <p:cNvPr id="9" name="Freeform 5"/>
          <p:cNvSpPr>
            <a:spLocks/>
          </p:cNvSpPr>
          <p:nvPr userDrawn="1"/>
        </p:nvSpPr>
        <p:spPr bwMode="auto">
          <a:xfrm>
            <a:off x="-26988" y="3284538"/>
            <a:ext cx="7032625" cy="3573462"/>
          </a:xfrm>
          <a:custGeom>
            <a:avLst/>
            <a:gdLst>
              <a:gd name="T0" fmla="*/ 4416 w 4416"/>
              <a:gd name="T1" fmla="*/ 2243 h 2243"/>
              <a:gd name="T2" fmla="*/ 3812 w 4416"/>
              <a:gd name="T3" fmla="*/ 1572 h 2243"/>
              <a:gd name="T4" fmla="*/ 2374 w 4416"/>
              <a:gd name="T5" fmla="*/ 417 h 2243"/>
              <a:gd name="T6" fmla="*/ 0 w 4416"/>
              <a:gd name="T7" fmla="*/ 90 h 2243"/>
              <a:gd name="T8" fmla="*/ 0 w 4416"/>
              <a:gd name="T9" fmla="*/ 2243 h 2243"/>
              <a:gd name="T10" fmla="*/ 4416 w 4416"/>
              <a:gd name="T11" fmla="*/ 2243 h 2243"/>
            </a:gdLst>
            <a:ahLst/>
            <a:cxnLst>
              <a:cxn ang="0">
                <a:pos x="T0" y="T1"/>
              </a:cxn>
              <a:cxn ang="0">
                <a:pos x="T2" y="T3"/>
              </a:cxn>
              <a:cxn ang="0">
                <a:pos x="T4" y="T5"/>
              </a:cxn>
              <a:cxn ang="0">
                <a:pos x="T6" y="T7"/>
              </a:cxn>
              <a:cxn ang="0">
                <a:pos x="T8" y="T9"/>
              </a:cxn>
              <a:cxn ang="0">
                <a:pos x="T10" y="T11"/>
              </a:cxn>
            </a:cxnLst>
            <a:rect l="0" t="0" r="r" b="b"/>
            <a:pathLst>
              <a:path w="4416" h="2243">
                <a:moveTo>
                  <a:pt x="4416" y="2243"/>
                </a:moveTo>
                <a:cubicBezTo>
                  <a:pt x="4095" y="1896"/>
                  <a:pt x="3852" y="1618"/>
                  <a:pt x="3812" y="1572"/>
                </a:cubicBezTo>
                <a:cubicBezTo>
                  <a:pt x="3507" y="1223"/>
                  <a:pt x="2944" y="698"/>
                  <a:pt x="2374" y="417"/>
                </a:cubicBezTo>
                <a:cubicBezTo>
                  <a:pt x="1527" y="0"/>
                  <a:pt x="91" y="84"/>
                  <a:pt x="0" y="90"/>
                </a:cubicBezTo>
                <a:cubicBezTo>
                  <a:pt x="0" y="2243"/>
                  <a:pt x="0" y="2243"/>
                  <a:pt x="0" y="2243"/>
                </a:cubicBezTo>
                <a:lnTo>
                  <a:pt x="4416" y="2243"/>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sv-SE"/>
          </a:p>
        </p:txBody>
      </p:sp>
      <p:sp>
        <p:nvSpPr>
          <p:cNvPr id="13" name="Freeform 9"/>
          <p:cNvSpPr>
            <a:spLocks/>
          </p:cNvSpPr>
          <p:nvPr userDrawn="1"/>
        </p:nvSpPr>
        <p:spPr bwMode="auto">
          <a:xfrm>
            <a:off x="8329613" y="3416301"/>
            <a:ext cx="3863975" cy="3441699"/>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sv-SE"/>
          </a:p>
        </p:txBody>
      </p:sp>
      <p:sp>
        <p:nvSpPr>
          <p:cNvPr id="3" name="Underrubrik 2"/>
          <p:cNvSpPr>
            <a:spLocks noGrp="1"/>
          </p:cNvSpPr>
          <p:nvPr>
            <p:ph type="subTitle" idx="1" hasCustomPrompt="1"/>
          </p:nvPr>
        </p:nvSpPr>
        <p:spPr>
          <a:xfrm>
            <a:off x="550863" y="2132856"/>
            <a:ext cx="11090275" cy="1020147"/>
          </a:xfrm>
        </p:spPr>
        <p:txBody>
          <a:bodyPr anchor="t">
            <a:noAutofit/>
          </a:bodyPr>
          <a:lstStyle>
            <a:lvl1pPr marL="0" indent="0" algn="l">
              <a:buNone/>
              <a:defRPr sz="2800" b="0">
                <a:solidFill>
                  <a:schemeClr val="tx1"/>
                </a:solidFill>
                <a:latin typeface="+mn-lt"/>
                <a:cs typeface="Segoe UI Light" panose="020B0502040204020203" pitchFamily="34" charset="0"/>
              </a:defRPr>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en underrubrik</a:t>
            </a:r>
          </a:p>
        </p:txBody>
      </p:sp>
      <p:sp>
        <p:nvSpPr>
          <p:cNvPr id="2" name="Rubrik 1"/>
          <p:cNvSpPr>
            <a:spLocks noGrp="1"/>
          </p:cNvSpPr>
          <p:nvPr>
            <p:ph type="ctrTitle" hasCustomPrompt="1"/>
          </p:nvPr>
        </p:nvSpPr>
        <p:spPr>
          <a:xfrm>
            <a:off x="550863" y="404664"/>
            <a:ext cx="11090275" cy="1800199"/>
          </a:xfrm>
        </p:spPr>
        <p:txBody>
          <a:bodyPr anchor="b">
            <a:normAutofit/>
          </a:bodyPr>
          <a:lstStyle>
            <a:lvl1pPr algn="l">
              <a:lnSpc>
                <a:spcPct val="100000"/>
              </a:lnSpc>
              <a:defRPr sz="5200">
                <a:solidFill>
                  <a:schemeClr val="tx1"/>
                </a:solidFill>
                <a:latin typeface="Segoe UI Black" panose="020B0A02040204020203" pitchFamily="34" charset="0"/>
                <a:ea typeface="Segoe UI Black" panose="020B0A02040204020203" pitchFamily="34" charset="0"/>
              </a:defRPr>
            </a:lvl1pPr>
          </a:lstStyle>
          <a:p>
            <a:r>
              <a:rPr lang="sv-SE" dirty="0"/>
              <a:t>Skriv in en rubrik</a:t>
            </a:r>
          </a:p>
        </p:txBody>
      </p:sp>
      <p:sp>
        <p:nvSpPr>
          <p:cNvPr id="8" name="AutoShape 3"/>
          <p:cNvSpPr>
            <a:spLocks noChangeAspect="1" noChangeArrowheads="1" noTextEdit="1"/>
          </p:cNvSpPr>
          <p:nvPr userDrawn="1"/>
        </p:nvSpPr>
        <p:spPr bwMode="auto">
          <a:xfrm>
            <a:off x="-25400" y="3411538"/>
            <a:ext cx="7032625"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32169" y="5913227"/>
            <a:ext cx="1408969" cy="425136"/>
          </a:xfrm>
          <a:prstGeom prst="rect">
            <a:avLst/>
          </a:prstGeom>
        </p:spPr>
      </p:pic>
    </p:spTree>
    <p:extLst>
      <p:ext uri="{BB962C8B-B14F-4D97-AF65-F5344CB8AC3E}">
        <p14:creationId xmlns:p14="http://schemas.microsoft.com/office/powerpoint/2010/main" val="704822579"/>
      </p:ext>
    </p:extLst>
  </p:cSld>
  <p:clrMapOvr>
    <a:masterClrMapping/>
  </p:clrMapOvr>
  <p:extLst>
    <p:ext uri="{DCECCB84-F9BA-43D5-87BE-67443E8EF086}">
      <p15:sldGuideLst xmlns:p15="http://schemas.microsoft.com/office/powerpoint/2012/main"/>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Innehålls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2"/>
          </a:xfrm>
        </p:spPr>
        <p:txBody>
          <a:bodyPr anchor="t"/>
          <a:lstStyle>
            <a:lvl1pPr>
              <a:defRPr/>
            </a:lvl1pPr>
          </a:lstStyle>
          <a:p>
            <a:r>
              <a:rPr lang="sv-SE" dirty="0"/>
              <a:t>Skriv in en rubrik</a:t>
            </a:r>
          </a:p>
        </p:txBody>
      </p:sp>
      <p:sp>
        <p:nvSpPr>
          <p:cNvPr id="6" name="Platshållare för innehåll 5"/>
          <p:cNvSpPr>
            <a:spLocks noGrp="1"/>
          </p:cNvSpPr>
          <p:nvPr>
            <p:ph sz="quarter" idx="10"/>
          </p:nvPr>
        </p:nvSpPr>
        <p:spPr>
          <a:xfrm>
            <a:off x="550863" y="1989138"/>
            <a:ext cx="11090275" cy="4319587"/>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0014048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nnehållssida med bakgrun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4" name="Platshållare för innehåll 5"/>
          <p:cNvSpPr>
            <a:spLocks noGrp="1"/>
          </p:cNvSpPr>
          <p:nvPr>
            <p:ph sz="quarter" idx="10"/>
          </p:nvPr>
        </p:nvSpPr>
        <p:spPr>
          <a:xfrm>
            <a:off x="550863" y="1989138"/>
            <a:ext cx="11090275" cy="4319587"/>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906354741"/>
      </p:ext>
    </p:extLst>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nnehåll - två delar">
    <p:spTree>
      <p:nvGrpSpPr>
        <p:cNvPr id="1" name=""/>
        <p:cNvGrpSpPr/>
        <p:nvPr/>
      </p:nvGrpSpPr>
      <p:grpSpPr>
        <a:xfrm>
          <a:off x="0" y="0"/>
          <a:ext cx="0" cy="0"/>
          <a:chOff x="0" y="0"/>
          <a:chExt cx="0" cy="0"/>
        </a:xfrm>
      </p:grpSpPr>
      <p:sp>
        <p:nvSpPr>
          <p:cNvPr id="12" name="Platshållare för innehåll 2"/>
          <p:cNvSpPr>
            <a:spLocks noGrp="1"/>
          </p:cNvSpPr>
          <p:nvPr>
            <p:ph idx="12" hasCustomPrompt="1"/>
          </p:nvPr>
        </p:nvSpPr>
        <p:spPr>
          <a:xfrm>
            <a:off x="550863" y="1989138"/>
            <a:ext cx="5400000" cy="4319586"/>
          </a:xfrm>
        </p:spPr>
        <p:txBody>
          <a:bodyPr>
            <a:normAutofit/>
          </a:bodyPr>
          <a:lstStyle>
            <a:lvl1pPr marL="0" marR="0" indent="0" algn="l" defTabSz="914377" rtl="0" eaLnBrk="1" fontAlgn="auto" latinLnBrk="0" hangingPunct="1">
              <a:lnSpc>
                <a:spcPct val="100000"/>
              </a:lnSpc>
              <a:spcBef>
                <a:spcPts val="600"/>
              </a:spcBef>
              <a:spcAft>
                <a:spcPts val="0"/>
              </a:spcAft>
              <a:buClrTx/>
              <a:buSzTx/>
              <a:buFontTx/>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5" name="Rubrik 1"/>
          <p:cNvSpPr>
            <a:spLocks noGrp="1"/>
          </p:cNvSpPr>
          <p:nvPr>
            <p:ph type="title" hasCustomPrompt="1"/>
          </p:nvPr>
        </p:nvSpPr>
        <p:spPr>
          <a:xfrm>
            <a:off x="550863" y="549275"/>
            <a:ext cx="11090275" cy="1439863"/>
          </a:xfrm>
        </p:spPr>
        <p:txBody>
          <a:bodyPr anchor="t"/>
          <a:lstStyle>
            <a:lvl1pPr>
              <a:defRPr/>
            </a:lvl1pPr>
          </a:lstStyle>
          <a:p>
            <a:r>
              <a:rPr lang="sv-SE" dirty="0"/>
              <a:t>Skriv in en rubrik</a:t>
            </a:r>
          </a:p>
        </p:txBody>
      </p:sp>
      <p:sp>
        <p:nvSpPr>
          <p:cNvPr id="6" name="Platshållare för innehåll 2"/>
          <p:cNvSpPr>
            <a:spLocks noGrp="1"/>
          </p:cNvSpPr>
          <p:nvPr>
            <p:ph idx="13" hasCustomPrompt="1"/>
          </p:nvPr>
        </p:nvSpPr>
        <p:spPr>
          <a:xfrm>
            <a:off x="6240016" y="1989137"/>
            <a:ext cx="5400000" cy="4319587"/>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70106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och bild till vänster">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0"/>
            <a:ext cx="5400000" cy="6858000"/>
          </a:xfrm>
        </p:spPr>
        <p:txBody>
          <a:bodyPr>
            <a:normAutofit/>
          </a:bodyPr>
          <a:lstStyle>
            <a:lvl1pPr marL="0" indent="0">
              <a:buNone/>
              <a:defRPr sz="1900"/>
            </a:lvl1pPr>
          </a:lstStyle>
          <a:p>
            <a:r>
              <a:rPr lang="sv-SE"/>
              <a:t>Klicka på ikonen för att lägga till en bild</a:t>
            </a:r>
            <a:endParaRPr lang="sv-SE" dirty="0"/>
          </a:p>
        </p:txBody>
      </p:sp>
      <p:sp>
        <p:nvSpPr>
          <p:cNvPr id="5" name="Underrubrik 2"/>
          <p:cNvSpPr>
            <a:spLocks noGrp="1"/>
          </p:cNvSpPr>
          <p:nvPr>
            <p:ph type="subTitle" idx="1" hasCustomPrompt="1"/>
          </p:nvPr>
        </p:nvSpPr>
        <p:spPr>
          <a:xfrm>
            <a:off x="6112768" y="1989139"/>
            <a:ext cx="5528370"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6" name="Rubrik 1"/>
          <p:cNvSpPr>
            <a:spLocks noGrp="1"/>
          </p:cNvSpPr>
          <p:nvPr>
            <p:ph type="title" hasCustomPrompt="1"/>
          </p:nvPr>
        </p:nvSpPr>
        <p:spPr>
          <a:xfrm>
            <a:off x="6112768" y="549275"/>
            <a:ext cx="5528370"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337340305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xt och bild till höger">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550862" y="1989139"/>
            <a:ext cx="5545137"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9" name="Platshållare för bild 8"/>
          <p:cNvSpPr>
            <a:spLocks noGrp="1"/>
          </p:cNvSpPr>
          <p:nvPr>
            <p:ph type="pic" sz="quarter" idx="13"/>
          </p:nvPr>
        </p:nvSpPr>
        <p:spPr>
          <a:xfrm>
            <a:off x="6792000" y="0"/>
            <a:ext cx="5400000" cy="6858000"/>
          </a:xfrm>
        </p:spPr>
        <p:txBody>
          <a:bodyPr>
            <a:normAutofit/>
          </a:bodyPr>
          <a:lstStyle>
            <a:lvl1pPr marL="0" indent="0">
              <a:buNone/>
              <a:defRPr sz="1900"/>
            </a:lvl1pPr>
          </a:lstStyle>
          <a:p>
            <a:r>
              <a:rPr lang="sv-SE" dirty="0"/>
              <a:t>Klicka på ikonen för att lägga till en bild</a:t>
            </a:r>
          </a:p>
        </p:txBody>
      </p:sp>
      <p:sp>
        <p:nvSpPr>
          <p:cNvPr id="5" name="Rubrik 1"/>
          <p:cNvSpPr>
            <a:spLocks noGrp="1"/>
          </p:cNvSpPr>
          <p:nvPr>
            <p:ph type="title" hasCustomPrompt="1"/>
          </p:nvPr>
        </p:nvSpPr>
        <p:spPr>
          <a:xfrm>
            <a:off x="550862" y="549275"/>
            <a:ext cx="5545137"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29210508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ext och bild till vänster">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0"/>
            <a:ext cx="5400000" cy="6858000"/>
          </a:xfrm>
        </p:spPr>
        <p:txBody>
          <a:bodyPr>
            <a:normAutofit/>
          </a:bodyPr>
          <a:lstStyle>
            <a:lvl1pPr marL="0" indent="0">
              <a:buNone/>
              <a:defRPr sz="1900"/>
            </a:lvl1pPr>
          </a:lstStyle>
          <a:p>
            <a:r>
              <a:rPr lang="sv-SE"/>
              <a:t>Klicka på ikonen för att lägga till en bild</a:t>
            </a:r>
            <a:endParaRPr lang="sv-SE" dirty="0"/>
          </a:p>
        </p:txBody>
      </p:sp>
      <p:sp>
        <p:nvSpPr>
          <p:cNvPr id="5" name="Underrubrik 2"/>
          <p:cNvSpPr>
            <a:spLocks noGrp="1"/>
          </p:cNvSpPr>
          <p:nvPr>
            <p:ph type="subTitle" idx="1" hasCustomPrompt="1"/>
          </p:nvPr>
        </p:nvSpPr>
        <p:spPr>
          <a:xfrm>
            <a:off x="6112768" y="1989139"/>
            <a:ext cx="5528370"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6" name="Rubrik 1"/>
          <p:cNvSpPr>
            <a:spLocks noGrp="1"/>
          </p:cNvSpPr>
          <p:nvPr>
            <p:ph type="title" hasCustomPrompt="1"/>
          </p:nvPr>
        </p:nvSpPr>
        <p:spPr>
          <a:xfrm>
            <a:off x="6112768" y="549275"/>
            <a:ext cx="5528370" cy="1439864"/>
          </a:xfrm>
        </p:spPr>
        <p:txBody>
          <a:bodyPr anchor="t"/>
          <a:lstStyle>
            <a:lvl1pPr>
              <a:defRPr/>
            </a:lvl1pPr>
          </a:lstStyle>
          <a:p>
            <a:r>
              <a:rPr lang="sv-SE" dirty="0"/>
              <a:t>Skriv in en rubrik</a:t>
            </a:r>
          </a:p>
        </p:txBody>
      </p:sp>
    </p:spTree>
    <p:extLst>
      <p:ext uri="{BB962C8B-B14F-4D97-AF65-F5344CB8AC3E}">
        <p14:creationId xmlns:p14="http://schemas.microsoft.com/office/powerpoint/2010/main" val="198210477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och färgfält till höger">
    <p:spTree>
      <p:nvGrpSpPr>
        <p:cNvPr id="1" name=""/>
        <p:cNvGrpSpPr/>
        <p:nvPr/>
      </p:nvGrpSpPr>
      <p:grpSpPr>
        <a:xfrm>
          <a:off x="0" y="0"/>
          <a:ext cx="0" cy="0"/>
          <a:chOff x="0" y="0"/>
          <a:chExt cx="0" cy="0"/>
        </a:xfrm>
      </p:grpSpPr>
      <p:sp>
        <p:nvSpPr>
          <p:cNvPr id="4" name="Rektangel 3"/>
          <p:cNvSpPr/>
          <p:nvPr userDrawn="1"/>
        </p:nvSpPr>
        <p:spPr>
          <a:xfrm>
            <a:off x="6792000"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549028" y="1989139"/>
            <a:ext cx="5546972"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8" name="Rubrik 1"/>
          <p:cNvSpPr>
            <a:spLocks noGrp="1"/>
          </p:cNvSpPr>
          <p:nvPr>
            <p:ph type="title" hasCustomPrompt="1"/>
          </p:nvPr>
        </p:nvSpPr>
        <p:spPr>
          <a:xfrm>
            <a:off x="549028" y="549275"/>
            <a:ext cx="5546972" cy="1439863"/>
          </a:xfrm>
        </p:spPr>
        <p:txBody>
          <a:bodyPr anchor="t"/>
          <a:lstStyle>
            <a:lvl1pPr>
              <a:defRPr/>
            </a:lvl1pPr>
          </a:lstStyle>
          <a:p>
            <a:r>
              <a:rPr lang="sv-SE" dirty="0"/>
              <a:t>Skriv in en rubrik</a:t>
            </a:r>
          </a:p>
        </p:txBody>
      </p:sp>
      <p:sp>
        <p:nvSpPr>
          <p:cNvPr id="3" name="Platshållare för text 2"/>
          <p:cNvSpPr>
            <a:spLocks noGrp="1"/>
          </p:cNvSpPr>
          <p:nvPr>
            <p:ph type="body" sz="quarter" idx="10"/>
          </p:nvPr>
        </p:nvSpPr>
        <p:spPr>
          <a:xfrm>
            <a:off x="7392145" y="549275"/>
            <a:ext cx="4260128" cy="5759450"/>
          </a:xfrm>
        </p:spPr>
        <p:txBody>
          <a:bodyPr anchor="ctr"/>
          <a:lstStyle>
            <a:lvl1pPr>
              <a:defRPr sz="2000"/>
            </a:lvl1pPr>
            <a:lvl4pPr>
              <a:defRPr sz="2000"/>
            </a:lvl4pPr>
            <a:lvl5pPr>
              <a:defRPr sz="1800"/>
            </a:lvl5pPr>
          </a:lstStyle>
          <a:p>
            <a:pPr lvl="0"/>
            <a:r>
              <a:rPr lang="sv-SE" dirty="0"/>
              <a:t>Redigera format för bakgrundstext</a:t>
            </a:r>
          </a:p>
          <a:p>
            <a:pPr lvl="1"/>
            <a:r>
              <a:rPr lang="sv-SE" dirty="0"/>
              <a:t>Nivå två</a:t>
            </a:r>
          </a:p>
          <a:p>
            <a:pPr lvl="2"/>
            <a:r>
              <a:rPr lang="sv-SE" dirty="0"/>
              <a:t>Nivå tre</a:t>
            </a:r>
          </a:p>
        </p:txBody>
      </p:sp>
    </p:spTree>
    <p:extLst>
      <p:ext uri="{BB962C8B-B14F-4D97-AF65-F5344CB8AC3E}">
        <p14:creationId xmlns:p14="http://schemas.microsoft.com/office/powerpoint/2010/main" val="39250958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xt och färgfält till vänster">
    <p:spTree>
      <p:nvGrpSpPr>
        <p:cNvPr id="1" name=""/>
        <p:cNvGrpSpPr/>
        <p:nvPr/>
      </p:nvGrpSpPr>
      <p:grpSpPr>
        <a:xfrm>
          <a:off x="0" y="0"/>
          <a:ext cx="0" cy="0"/>
          <a:chOff x="0" y="0"/>
          <a:chExt cx="0" cy="0"/>
        </a:xfrm>
      </p:grpSpPr>
      <p:sp>
        <p:nvSpPr>
          <p:cNvPr id="4" name="Rektangel 3"/>
          <p:cNvSpPr/>
          <p:nvPr userDrawn="1"/>
        </p:nvSpPr>
        <p:spPr>
          <a:xfrm>
            <a:off x="-15696"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6096000" y="1989139"/>
            <a:ext cx="5545138"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7" name="Rubrik 1"/>
          <p:cNvSpPr>
            <a:spLocks noGrp="1"/>
          </p:cNvSpPr>
          <p:nvPr>
            <p:ph type="title" hasCustomPrompt="1"/>
          </p:nvPr>
        </p:nvSpPr>
        <p:spPr>
          <a:xfrm>
            <a:off x="6112768" y="549275"/>
            <a:ext cx="5528370" cy="1439863"/>
          </a:xfrm>
        </p:spPr>
        <p:txBody>
          <a:bodyPr anchor="t"/>
          <a:lstStyle>
            <a:lvl1pPr>
              <a:defRPr/>
            </a:lvl1pPr>
          </a:lstStyle>
          <a:p>
            <a:r>
              <a:rPr lang="sv-SE" dirty="0"/>
              <a:t>Skriv in en rubrik</a:t>
            </a:r>
          </a:p>
        </p:txBody>
      </p:sp>
      <p:sp>
        <p:nvSpPr>
          <p:cNvPr id="12" name="Platshållare för bild 11"/>
          <p:cNvSpPr>
            <a:spLocks noGrp="1"/>
          </p:cNvSpPr>
          <p:nvPr>
            <p:ph type="pic" sz="quarter" idx="10"/>
          </p:nvPr>
        </p:nvSpPr>
        <p:spPr>
          <a:xfrm>
            <a:off x="550863" y="549275"/>
            <a:ext cx="4249737" cy="5759450"/>
          </a:xfrm>
        </p:spPr>
        <p:txBody>
          <a:bodyPr/>
          <a:lstStyle/>
          <a:p>
            <a:endParaRPr lang="sv-SE"/>
          </a:p>
        </p:txBody>
      </p:sp>
    </p:spTree>
    <p:extLst>
      <p:ext uri="{BB962C8B-B14F-4D97-AF65-F5344CB8AC3E}">
        <p14:creationId xmlns:p14="http://schemas.microsoft.com/office/powerpoint/2010/main" val="223744233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xtsida med hörn">
    <p:spTree>
      <p:nvGrpSpPr>
        <p:cNvPr id="1" name=""/>
        <p:cNvGrpSpPr/>
        <p:nvPr/>
      </p:nvGrpSpPr>
      <p:grpSpPr>
        <a:xfrm>
          <a:off x="0" y="0"/>
          <a:ext cx="0" cy="0"/>
          <a:chOff x="0" y="0"/>
          <a:chExt cx="0" cy="0"/>
        </a:xfrm>
      </p:grpSpPr>
      <p:sp>
        <p:nvSpPr>
          <p:cNvPr id="9" name="Freeform 9"/>
          <p:cNvSpPr>
            <a:spLocks/>
          </p:cNvSpPr>
          <p:nvPr userDrawn="1"/>
        </p:nvSpPr>
        <p:spPr bwMode="auto">
          <a:xfrm>
            <a:off x="9336360" y="4149080"/>
            <a:ext cx="2857228" cy="2708920"/>
          </a:xfrm>
          <a:custGeom>
            <a:avLst/>
            <a:gdLst>
              <a:gd name="T0" fmla="*/ 2434 w 2434"/>
              <a:gd name="T1" fmla="*/ 2168 h 2168"/>
              <a:gd name="T2" fmla="*/ 2434 w 2434"/>
              <a:gd name="T3" fmla="*/ 0 h 2168"/>
              <a:gd name="T4" fmla="*/ 0 w 2434"/>
              <a:gd name="T5" fmla="*/ 2168 h 2168"/>
              <a:gd name="T6" fmla="*/ 2434 w 2434"/>
              <a:gd name="T7" fmla="*/ 2168 h 2168"/>
            </a:gdLst>
            <a:ahLst/>
            <a:cxnLst>
              <a:cxn ang="0">
                <a:pos x="T0" y="T1"/>
              </a:cxn>
              <a:cxn ang="0">
                <a:pos x="T2" y="T3"/>
              </a:cxn>
              <a:cxn ang="0">
                <a:pos x="T4" y="T5"/>
              </a:cxn>
              <a:cxn ang="0">
                <a:pos x="T6" y="T7"/>
              </a:cxn>
            </a:cxnLst>
            <a:rect l="0" t="0" r="r" b="b"/>
            <a:pathLst>
              <a:path w="2434" h="2168">
                <a:moveTo>
                  <a:pt x="2434" y="2168"/>
                </a:moveTo>
                <a:lnTo>
                  <a:pt x="2434" y="0"/>
                </a:lnTo>
                <a:lnTo>
                  <a:pt x="0" y="2168"/>
                </a:lnTo>
                <a:lnTo>
                  <a:pt x="2434" y="2168"/>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title" hasCustomPrompt="1"/>
          </p:nvPr>
        </p:nvSpPr>
        <p:spPr>
          <a:xfrm>
            <a:off x="550864" y="549275"/>
            <a:ext cx="9217024" cy="1439863"/>
          </a:xfrm>
        </p:spPr>
        <p:txBody>
          <a:bodyPr anchor="t"/>
          <a:lstStyle>
            <a:lvl1pPr>
              <a:defRPr/>
            </a:lvl1pPr>
          </a:lstStyle>
          <a:p>
            <a:r>
              <a:rPr lang="sv-SE" dirty="0"/>
              <a:t>Skriv in en rubrik</a:t>
            </a:r>
          </a:p>
        </p:txBody>
      </p:sp>
      <p:sp>
        <p:nvSpPr>
          <p:cNvPr id="5" name="Underrubrik 2"/>
          <p:cNvSpPr>
            <a:spLocks noGrp="1"/>
          </p:cNvSpPr>
          <p:nvPr>
            <p:ph type="subTitle" idx="1" hasCustomPrompt="1"/>
          </p:nvPr>
        </p:nvSpPr>
        <p:spPr>
          <a:xfrm>
            <a:off x="10200456" y="5589588"/>
            <a:ext cx="1512168" cy="814387"/>
          </a:xfrm>
        </p:spPr>
        <p:txBody>
          <a:bodyPr anchor="b">
            <a:normAutofit/>
          </a:bodyPr>
          <a:lstStyle>
            <a:lvl1pPr marL="0" indent="0" algn="r">
              <a:buNone/>
              <a:defRPr sz="16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4" name="Platshållare för text 3"/>
          <p:cNvSpPr>
            <a:spLocks noGrp="1"/>
          </p:cNvSpPr>
          <p:nvPr>
            <p:ph type="body" sz="quarter" idx="10"/>
          </p:nvPr>
        </p:nvSpPr>
        <p:spPr>
          <a:xfrm>
            <a:off x="550863" y="1989138"/>
            <a:ext cx="9217025" cy="4319587"/>
          </a:xfrm>
        </p:spPr>
        <p:txBody>
          <a:bodyPr>
            <a:normAutofit/>
          </a:bodyPr>
          <a:lstStyle>
            <a:lvl1pPr marL="0" indent="0">
              <a:buNone/>
              <a:defRPr sz="2200"/>
            </a:lvl1pPr>
          </a:lstStyle>
          <a:p>
            <a:pPr lvl="0"/>
            <a:r>
              <a:rPr lang="sv-SE" dirty="0"/>
              <a:t>Redigera format för bakgrundstext</a:t>
            </a:r>
          </a:p>
        </p:txBody>
      </p:sp>
    </p:spTree>
    <p:extLst>
      <p:ext uri="{BB962C8B-B14F-4D97-AF65-F5344CB8AC3E}">
        <p14:creationId xmlns:p14="http://schemas.microsoft.com/office/powerpoint/2010/main" val="32895744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Avsnitt - alt 1">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1268414"/>
            <a:ext cx="5545137" cy="5040312"/>
          </a:xfrm>
        </p:spPr>
        <p:txBody>
          <a:bodyPr anchor="ctr">
            <a:normAutofit/>
          </a:bodyPr>
          <a:lstStyle>
            <a:lvl1pPr algn="l">
              <a:lnSpc>
                <a:spcPct val="100000"/>
              </a:lnSpc>
              <a:defRPr sz="5000" baseline="0">
                <a:solidFill>
                  <a:schemeClr val="tx1"/>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7" name="AutoShape 3"/>
          <p:cNvSpPr>
            <a:spLocks noChangeAspect="1" noChangeArrowheads="1" noTextEdit="1"/>
          </p:cNvSpPr>
          <p:nvPr userDrawn="1"/>
        </p:nvSpPr>
        <p:spPr bwMode="auto">
          <a:xfrm>
            <a:off x="3500438" y="0"/>
            <a:ext cx="869791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 name="Freeform 5"/>
          <p:cNvSpPr>
            <a:spLocks/>
          </p:cNvSpPr>
          <p:nvPr userDrawn="1"/>
        </p:nvSpPr>
        <p:spPr bwMode="auto">
          <a:xfrm>
            <a:off x="3498851" y="1588"/>
            <a:ext cx="8699499" cy="3784600"/>
          </a:xfrm>
          <a:custGeom>
            <a:avLst/>
            <a:gdLst>
              <a:gd name="T0" fmla="*/ 380 w 5470"/>
              <a:gd name="T1" fmla="*/ 146 h 2378"/>
              <a:gd name="T2" fmla="*/ 1818 w 5470"/>
              <a:gd name="T3" fmla="*/ 1301 h 2378"/>
              <a:gd name="T4" fmla="*/ 2806 w 5470"/>
              <a:gd name="T5" fmla="*/ 2378 h 2378"/>
              <a:gd name="T6" fmla="*/ 5470 w 5470"/>
              <a:gd name="T7" fmla="*/ 5 h 2378"/>
              <a:gd name="T8" fmla="*/ 5470 w 5470"/>
              <a:gd name="T9" fmla="*/ 0 h 2378"/>
              <a:gd name="T10" fmla="*/ 0 w 5470"/>
              <a:gd name="T11" fmla="*/ 0 h 2378"/>
              <a:gd name="T12" fmla="*/ 380 w 5470"/>
              <a:gd name="T13" fmla="*/ 146 h 2378"/>
            </a:gdLst>
            <a:ahLst/>
            <a:cxnLst>
              <a:cxn ang="0">
                <a:pos x="T0" y="T1"/>
              </a:cxn>
              <a:cxn ang="0">
                <a:pos x="T2" y="T3"/>
              </a:cxn>
              <a:cxn ang="0">
                <a:pos x="T4" y="T5"/>
              </a:cxn>
              <a:cxn ang="0">
                <a:pos x="T6" y="T7"/>
              </a:cxn>
              <a:cxn ang="0">
                <a:pos x="T8" y="T9"/>
              </a:cxn>
              <a:cxn ang="0">
                <a:pos x="T10" y="T11"/>
              </a:cxn>
              <a:cxn ang="0">
                <a:pos x="T12" y="T13"/>
              </a:cxn>
            </a:cxnLst>
            <a:rect l="0" t="0" r="r" b="b"/>
            <a:pathLst>
              <a:path w="5470" h="2378">
                <a:moveTo>
                  <a:pt x="380" y="146"/>
                </a:moveTo>
                <a:cubicBezTo>
                  <a:pt x="950" y="427"/>
                  <a:pt x="1513" y="952"/>
                  <a:pt x="1818" y="1301"/>
                </a:cubicBezTo>
                <a:cubicBezTo>
                  <a:pt x="1873" y="1364"/>
                  <a:pt x="2309" y="1864"/>
                  <a:pt x="2806" y="2378"/>
                </a:cubicBezTo>
                <a:cubicBezTo>
                  <a:pt x="5470" y="5"/>
                  <a:pt x="5470" y="5"/>
                  <a:pt x="5470" y="5"/>
                </a:cubicBezTo>
                <a:cubicBezTo>
                  <a:pt x="5470" y="0"/>
                  <a:pt x="5470" y="0"/>
                  <a:pt x="5470" y="0"/>
                </a:cubicBezTo>
                <a:cubicBezTo>
                  <a:pt x="0" y="0"/>
                  <a:pt x="0" y="0"/>
                  <a:pt x="0" y="0"/>
                </a:cubicBezTo>
                <a:cubicBezTo>
                  <a:pt x="134" y="40"/>
                  <a:pt x="263" y="88"/>
                  <a:pt x="380" y="14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3619568118"/>
      </p:ext>
    </p:extLst>
  </p:cSld>
  <p:clrMapOvr>
    <a:masterClrMapping/>
  </p:clrMapOvr>
  <p:extLst>
    <p:ext uri="{DCECCB84-F9BA-43D5-87BE-67443E8EF086}">
      <p15:sldGuideLst xmlns:p15="http://schemas.microsoft.com/office/powerpoint/2012/main"/>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Avsnitt - alt 2">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550863" y="549275"/>
            <a:ext cx="11090275" cy="4319588"/>
          </a:xfrm>
        </p:spPr>
        <p:txBody>
          <a:bodyPr anchor="ctr">
            <a:noAutofit/>
          </a:bodyPr>
          <a:lstStyle>
            <a:lvl1pPr algn="l">
              <a:lnSpc>
                <a:spcPct val="100000"/>
              </a:lnSpc>
              <a:defRPr sz="5000">
                <a:solidFill>
                  <a:schemeClr val="tx1"/>
                </a:solidFill>
                <a:latin typeface="Segoe UI Black" panose="020B0A02040204020203" pitchFamily="34" charset="0"/>
                <a:ea typeface="Segoe UI Black" panose="020B0A02040204020203" pitchFamily="34" charset="0"/>
              </a:defRPr>
            </a:lvl1pPr>
          </a:lstStyle>
          <a:p>
            <a:r>
              <a:rPr lang="sv-SE" dirty="0"/>
              <a:t>Avsnittsrubrik</a:t>
            </a:r>
          </a:p>
        </p:txBody>
      </p:sp>
      <p:sp>
        <p:nvSpPr>
          <p:cNvPr id="6" name="AutoShape 3"/>
          <p:cNvSpPr>
            <a:spLocks noChangeAspect="1" noChangeArrowheads="1" noTextEdit="1"/>
          </p:cNvSpPr>
          <p:nvPr userDrawn="1"/>
        </p:nvSpPr>
        <p:spPr bwMode="auto">
          <a:xfrm>
            <a:off x="0" y="5041900"/>
            <a:ext cx="1219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7" name="Freeform 5"/>
          <p:cNvSpPr>
            <a:spLocks/>
          </p:cNvSpPr>
          <p:nvPr userDrawn="1"/>
        </p:nvSpPr>
        <p:spPr bwMode="auto">
          <a:xfrm>
            <a:off x="0" y="5040313"/>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2604555768"/>
      </p:ext>
    </p:extLst>
  </p:cSld>
  <p:clrMapOvr>
    <a:masterClrMapping/>
  </p:clrMapOvr>
  <p:extLst>
    <p:ext uri="{DCECCB84-F9BA-43D5-87BE-67443E8EF086}">
      <p15:sldGuideLst xmlns:p15="http://schemas.microsoft.com/office/powerpoint/2012/main"/>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Avsnitt - alt 3">
    <p:spTree>
      <p:nvGrpSpPr>
        <p:cNvPr id="1" name=""/>
        <p:cNvGrpSpPr/>
        <p:nvPr/>
      </p:nvGrpSpPr>
      <p:grpSpPr>
        <a:xfrm>
          <a:off x="0" y="0"/>
          <a:ext cx="0" cy="0"/>
          <a:chOff x="0" y="0"/>
          <a:chExt cx="0" cy="0"/>
        </a:xfrm>
      </p:grpSpPr>
      <p:sp>
        <p:nvSpPr>
          <p:cNvPr id="7" name="Freeform 5"/>
          <p:cNvSpPr>
            <a:spLocks/>
          </p:cNvSpPr>
          <p:nvPr userDrawn="1"/>
        </p:nvSpPr>
        <p:spPr bwMode="auto">
          <a:xfrm>
            <a:off x="1587" y="5071058"/>
            <a:ext cx="12190413" cy="1817688"/>
          </a:xfrm>
          <a:custGeom>
            <a:avLst/>
            <a:gdLst>
              <a:gd name="T0" fmla="*/ 6106 w 7772"/>
              <a:gd name="T1" fmla="*/ 0 h 1156"/>
              <a:gd name="T2" fmla="*/ 5955 w 7772"/>
              <a:gd name="T3" fmla="*/ 3 h 1156"/>
              <a:gd name="T4" fmla="*/ 0 w 7772"/>
              <a:gd name="T5" fmla="*/ 3 h 1156"/>
              <a:gd name="T6" fmla="*/ 0 w 7772"/>
              <a:gd name="T7" fmla="*/ 1156 h 1156"/>
              <a:gd name="T8" fmla="*/ 7772 w 7772"/>
              <a:gd name="T9" fmla="*/ 1156 h 1156"/>
              <a:gd name="T10" fmla="*/ 7772 w 7772"/>
              <a:gd name="T11" fmla="*/ 3 h 1156"/>
              <a:gd name="T12" fmla="*/ 7281 w 7772"/>
              <a:gd name="T13" fmla="*/ 439 h 1156"/>
              <a:gd name="T14" fmla="*/ 6810 w 7772"/>
              <a:gd name="T15" fmla="*/ 77 h 1156"/>
              <a:gd name="T16" fmla="*/ 6106 w 7772"/>
              <a:gd name="T17" fmla="*/ 0 h 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72" h="1156">
                <a:moveTo>
                  <a:pt x="6106" y="0"/>
                </a:moveTo>
                <a:cubicBezTo>
                  <a:pt x="6015" y="0"/>
                  <a:pt x="5955" y="3"/>
                  <a:pt x="5955" y="3"/>
                </a:cubicBezTo>
                <a:cubicBezTo>
                  <a:pt x="0" y="3"/>
                  <a:pt x="0" y="3"/>
                  <a:pt x="0" y="3"/>
                </a:cubicBezTo>
                <a:cubicBezTo>
                  <a:pt x="0" y="1156"/>
                  <a:pt x="0" y="1156"/>
                  <a:pt x="0" y="1156"/>
                </a:cubicBezTo>
                <a:cubicBezTo>
                  <a:pt x="7772" y="1156"/>
                  <a:pt x="7772" y="1156"/>
                  <a:pt x="7772" y="1156"/>
                </a:cubicBezTo>
                <a:cubicBezTo>
                  <a:pt x="7772" y="3"/>
                  <a:pt x="7772" y="3"/>
                  <a:pt x="7772" y="3"/>
                </a:cubicBezTo>
                <a:cubicBezTo>
                  <a:pt x="7281" y="439"/>
                  <a:pt x="7281" y="439"/>
                  <a:pt x="7281" y="439"/>
                </a:cubicBezTo>
                <a:cubicBezTo>
                  <a:pt x="7193" y="347"/>
                  <a:pt x="7055" y="165"/>
                  <a:pt x="6810" y="77"/>
                </a:cubicBezTo>
                <a:cubicBezTo>
                  <a:pt x="6629" y="11"/>
                  <a:pt x="6299" y="0"/>
                  <a:pt x="6106" y="0"/>
                </a:cubicBezTo>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sv-SE"/>
          </a:p>
        </p:txBody>
      </p:sp>
      <p:sp>
        <p:nvSpPr>
          <p:cNvPr id="2" name="Rubrik 1"/>
          <p:cNvSpPr>
            <a:spLocks noGrp="1"/>
          </p:cNvSpPr>
          <p:nvPr>
            <p:ph type="ctrTitle" hasCustomPrompt="1"/>
          </p:nvPr>
        </p:nvSpPr>
        <p:spPr>
          <a:xfrm>
            <a:off x="550863" y="5590059"/>
            <a:ext cx="9217025" cy="719782"/>
          </a:xfrm>
        </p:spPr>
        <p:txBody>
          <a:bodyPr anchor="ctr">
            <a:normAutofit/>
          </a:bodyPr>
          <a:lstStyle>
            <a:lvl1pPr algn="l">
              <a:lnSpc>
                <a:spcPct val="100000"/>
              </a:lnSpc>
              <a:defRPr sz="4400">
                <a:solidFill>
                  <a:schemeClr val="tx1"/>
                </a:solidFill>
                <a:latin typeface="Segoe UI Black" panose="020B0A02040204020203" pitchFamily="34" charset="0"/>
                <a:ea typeface="Segoe UI Black" panose="020B0A02040204020203" pitchFamily="34" charset="0"/>
              </a:defRPr>
            </a:lvl1pPr>
          </a:lstStyle>
          <a:p>
            <a:r>
              <a:rPr lang="sv-SE" dirty="0"/>
              <a:t>Avsnittsrubrik</a:t>
            </a:r>
          </a:p>
        </p:txBody>
      </p:sp>
    </p:spTree>
    <p:extLst>
      <p:ext uri="{BB962C8B-B14F-4D97-AF65-F5344CB8AC3E}">
        <p14:creationId xmlns:p14="http://schemas.microsoft.com/office/powerpoint/2010/main" val="1227136599"/>
      </p:ext>
    </p:extLst>
  </p:cSld>
  <p:clrMapOvr>
    <a:masterClrMapping/>
  </p:clrMapOvr>
  <p:extLst>
    <p:ext uri="{DCECCB84-F9BA-43D5-87BE-67443E8EF086}">
      <p15:sldGuideLst xmlns:p15="http://schemas.microsoft.com/office/powerpoint/2012/main"/>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Helbild">
    <p:spTree>
      <p:nvGrpSpPr>
        <p:cNvPr id="1" name=""/>
        <p:cNvGrpSpPr/>
        <p:nvPr/>
      </p:nvGrpSpPr>
      <p:grpSpPr>
        <a:xfrm>
          <a:off x="0" y="0"/>
          <a:ext cx="0" cy="0"/>
          <a:chOff x="0" y="0"/>
          <a:chExt cx="0" cy="0"/>
        </a:xfrm>
      </p:grpSpPr>
      <p:sp>
        <p:nvSpPr>
          <p:cNvPr id="4" name="Platshållare för bild 8"/>
          <p:cNvSpPr>
            <a:spLocks noGrp="1"/>
          </p:cNvSpPr>
          <p:nvPr>
            <p:ph type="pic" sz="quarter" idx="13"/>
          </p:nvPr>
        </p:nvSpPr>
        <p:spPr>
          <a:xfrm>
            <a:off x="0" y="0"/>
            <a:ext cx="12192000" cy="6858000"/>
          </a:xfrm>
        </p:spPr>
        <p:txBody>
          <a:bodyPr>
            <a:normAutofit/>
          </a:bodyPr>
          <a:lstStyle>
            <a:lvl1pPr marL="0" indent="0">
              <a:buNone/>
              <a:defRPr sz="1900"/>
            </a:lvl1pPr>
          </a:lstStyle>
          <a:p>
            <a:r>
              <a:rPr lang="sv-SE" dirty="0"/>
              <a:t>Klicka på ikonen för att lägga till en bild</a:t>
            </a:r>
          </a:p>
        </p:txBody>
      </p:sp>
    </p:spTree>
    <p:extLst>
      <p:ext uri="{BB962C8B-B14F-4D97-AF65-F5344CB8AC3E}">
        <p14:creationId xmlns:p14="http://schemas.microsoft.com/office/powerpoint/2010/main" val="337667223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697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ch färgfält till höger">
    <p:spTree>
      <p:nvGrpSpPr>
        <p:cNvPr id="1" name=""/>
        <p:cNvGrpSpPr/>
        <p:nvPr/>
      </p:nvGrpSpPr>
      <p:grpSpPr>
        <a:xfrm>
          <a:off x="0" y="0"/>
          <a:ext cx="0" cy="0"/>
          <a:chOff x="0" y="0"/>
          <a:chExt cx="0" cy="0"/>
        </a:xfrm>
      </p:grpSpPr>
      <p:sp>
        <p:nvSpPr>
          <p:cNvPr id="4" name="Rektangel 3"/>
          <p:cNvSpPr/>
          <p:nvPr userDrawn="1"/>
        </p:nvSpPr>
        <p:spPr>
          <a:xfrm>
            <a:off x="6792000"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549028" y="1989139"/>
            <a:ext cx="5546972"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8" name="Rubrik 1"/>
          <p:cNvSpPr>
            <a:spLocks noGrp="1"/>
          </p:cNvSpPr>
          <p:nvPr>
            <p:ph type="title" hasCustomPrompt="1"/>
          </p:nvPr>
        </p:nvSpPr>
        <p:spPr>
          <a:xfrm>
            <a:off x="549028" y="549275"/>
            <a:ext cx="5546972" cy="1439863"/>
          </a:xfrm>
        </p:spPr>
        <p:txBody>
          <a:bodyPr anchor="t"/>
          <a:lstStyle>
            <a:lvl1pPr>
              <a:defRPr/>
            </a:lvl1pPr>
          </a:lstStyle>
          <a:p>
            <a:r>
              <a:rPr lang="sv-SE" dirty="0"/>
              <a:t>Skriv in en rubrik</a:t>
            </a:r>
          </a:p>
        </p:txBody>
      </p:sp>
      <p:sp>
        <p:nvSpPr>
          <p:cNvPr id="3" name="Platshållare för text 2"/>
          <p:cNvSpPr>
            <a:spLocks noGrp="1"/>
          </p:cNvSpPr>
          <p:nvPr>
            <p:ph type="body" sz="quarter" idx="10"/>
          </p:nvPr>
        </p:nvSpPr>
        <p:spPr>
          <a:xfrm>
            <a:off x="7392145" y="549275"/>
            <a:ext cx="4260128" cy="5759450"/>
          </a:xfrm>
        </p:spPr>
        <p:txBody>
          <a:bodyPr anchor="ctr"/>
          <a:lstStyle>
            <a:lvl1pPr>
              <a:defRPr sz="2000"/>
            </a:lvl1pPr>
            <a:lvl4pPr>
              <a:defRPr sz="2000"/>
            </a:lvl4pPr>
            <a:lvl5pPr>
              <a:defRPr sz="1800"/>
            </a:lvl5pPr>
          </a:lstStyle>
          <a:p>
            <a:pPr lvl="0"/>
            <a:r>
              <a:rPr lang="sv-SE"/>
              <a:t>Klicka här för att ändra format på bakgrundstexten</a:t>
            </a:r>
          </a:p>
          <a:p>
            <a:pPr lvl="1"/>
            <a:r>
              <a:rPr lang="sv-SE"/>
              <a:t>Nivå två</a:t>
            </a:r>
          </a:p>
          <a:p>
            <a:pPr lvl="2"/>
            <a:r>
              <a:rPr lang="sv-SE"/>
              <a:t>Nivå tre</a:t>
            </a:r>
          </a:p>
        </p:txBody>
      </p:sp>
    </p:spTree>
    <p:extLst>
      <p:ext uri="{BB962C8B-B14F-4D97-AF65-F5344CB8AC3E}">
        <p14:creationId xmlns:p14="http://schemas.microsoft.com/office/powerpoint/2010/main" val="154738118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Avslut med logotyp">
    <p:bg>
      <p:bgPr>
        <a:solidFill>
          <a:schemeClr val="tx2"/>
        </a:solid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36444" y="2786803"/>
            <a:ext cx="3321577" cy="1002237"/>
          </a:xfrm>
          <a:prstGeom prst="rect">
            <a:avLst/>
          </a:prstGeom>
        </p:spPr>
      </p:pic>
    </p:spTree>
    <p:extLst>
      <p:ext uri="{BB962C8B-B14F-4D97-AF65-F5344CB8AC3E}">
        <p14:creationId xmlns:p14="http://schemas.microsoft.com/office/powerpoint/2010/main" val="219669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ch färgfält till vänster">
    <p:spTree>
      <p:nvGrpSpPr>
        <p:cNvPr id="1" name=""/>
        <p:cNvGrpSpPr/>
        <p:nvPr/>
      </p:nvGrpSpPr>
      <p:grpSpPr>
        <a:xfrm>
          <a:off x="0" y="0"/>
          <a:ext cx="0" cy="0"/>
          <a:chOff x="0" y="0"/>
          <a:chExt cx="0" cy="0"/>
        </a:xfrm>
      </p:grpSpPr>
      <p:sp>
        <p:nvSpPr>
          <p:cNvPr id="4" name="Rektangel 3"/>
          <p:cNvSpPr/>
          <p:nvPr userDrawn="1"/>
        </p:nvSpPr>
        <p:spPr>
          <a:xfrm>
            <a:off x="-15696" y="0"/>
            <a:ext cx="5400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Underrubrik 2"/>
          <p:cNvSpPr>
            <a:spLocks noGrp="1"/>
          </p:cNvSpPr>
          <p:nvPr>
            <p:ph type="subTitle" idx="1" hasCustomPrompt="1"/>
          </p:nvPr>
        </p:nvSpPr>
        <p:spPr>
          <a:xfrm>
            <a:off x="6096000" y="1989139"/>
            <a:ext cx="5545138" cy="4319586"/>
          </a:xfrm>
        </p:spPr>
        <p:txBody>
          <a:bodyPr>
            <a:normAutofit/>
          </a:bodyPr>
          <a:lstStyle>
            <a:lvl1pPr marL="0" indent="0" algn="l">
              <a:buNone/>
              <a:defRPr sz="22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Skriv in din text här</a:t>
            </a:r>
          </a:p>
        </p:txBody>
      </p:sp>
      <p:sp>
        <p:nvSpPr>
          <p:cNvPr id="7" name="Rubrik 1"/>
          <p:cNvSpPr>
            <a:spLocks noGrp="1"/>
          </p:cNvSpPr>
          <p:nvPr>
            <p:ph type="title" hasCustomPrompt="1"/>
          </p:nvPr>
        </p:nvSpPr>
        <p:spPr>
          <a:xfrm>
            <a:off x="6112768" y="549275"/>
            <a:ext cx="5528370" cy="1439863"/>
          </a:xfrm>
        </p:spPr>
        <p:txBody>
          <a:bodyPr anchor="t"/>
          <a:lstStyle>
            <a:lvl1pPr>
              <a:defRPr/>
            </a:lvl1pPr>
          </a:lstStyle>
          <a:p>
            <a:r>
              <a:rPr lang="sv-SE" dirty="0"/>
              <a:t>Skriv in en rubrik</a:t>
            </a:r>
          </a:p>
        </p:txBody>
      </p:sp>
      <p:sp>
        <p:nvSpPr>
          <p:cNvPr id="12" name="Platshållare för bild 11"/>
          <p:cNvSpPr>
            <a:spLocks noGrp="1"/>
          </p:cNvSpPr>
          <p:nvPr>
            <p:ph type="pic" sz="quarter" idx="10"/>
          </p:nvPr>
        </p:nvSpPr>
        <p:spPr>
          <a:xfrm>
            <a:off x="550863" y="549275"/>
            <a:ext cx="4249737" cy="5759450"/>
          </a:xfrm>
        </p:spPr>
        <p:txBody>
          <a:bodyPr/>
          <a:lstStyle/>
          <a:p>
            <a:r>
              <a:rPr lang="sv-SE"/>
              <a:t>Klicka på ikonen för att lägga till en bild</a:t>
            </a:r>
          </a:p>
        </p:txBody>
      </p:sp>
    </p:spTree>
    <p:extLst>
      <p:ext uri="{BB962C8B-B14F-4D97-AF65-F5344CB8AC3E}">
        <p14:creationId xmlns:p14="http://schemas.microsoft.com/office/powerpoint/2010/main" val="102445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50863" y="549274"/>
            <a:ext cx="11090275" cy="1439863"/>
          </a:xfrm>
          <a:prstGeom prst="rect">
            <a:avLst/>
          </a:prstGeom>
        </p:spPr>
        <p:txBody>
          <a:bodyPr vert="horz" lIns="91438" tIns="45719" rIns="91438" bIns="45719" rtlCol="0" anchor="b" anchorCtr="0">
            <a:normAutofit/>
          </a:bodyPr>
          <a:lstStyle/>
          <a:p>
            <a:r>
              <a:rPr lang="sv-SE" dirty="0"/>
              <a:t>Rubrik</a:t>
            </a:r>
          </a:p>
        </p:txBody>
      </p:sp>
      <p:sp>
        <p:nvSpPr>
          <p:cNvPr id="3" name="Platshållare för text 2"/>
          <p:cNvSpPr>
            <a:spLocks noGrp="1"/>
          </p:cNvSpPr>
          <p:nvPr>
            <p:ph type="body" idx="1"/>
          </p:nvPr>
        </p:nvSpPr>
        <p:spPr>
          <a:xfrm>
            <a:off x="550863" y="1989137"/>
            <a:ext cx="11090275" cy="4319587"/>
          </a:xfrm>
          <a:prstGeom prst="rect">
            <a:avLst/>
          </a:prstGeom>
        </p:spPr>
        <p:txBody>
          <a:bodyPr vert="horz" lIns="91438" tIns="45719" rIns="91438" bIns="45719"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663" r:id="rId1"/>
    <p:sldLayoutId id="2147483745" r:id="rId2"/>
    <p:sldLayoutId id="2147483738" r:id="rId3"/>
    <p:sldLayoutId id="2147483747" r:id="rId4"/>
    <p:sldLayoutId id="2147483740" r:id="rId5"/>
    <p:sldLayoutId id="2147483737" r:id="rId6"/>
    <p:sldLayoutId id="2147483746" r:id="rId7"/>
    <p:sldLayoutId id="2147483751" r:id="rId8"/>
    <p:sldLayoutId id="2147483752" r:id="rId9"/>
    <p:sldLayoutId id="2147483753" r:id="rId10"/>
    <p:sldLayoutId id="2147483748" r:id="rId11"/>
    <p:sldLayoutId id="2147483750" r:id="rId12"/>
    <p:sldLayoutId id="2147483749" r:id="rId13"/>
    <p:sldLayoutId id="2147483733" r:id="rId14"/>
    <p:sldLayoutId id="2147483744" r:id="rId15"/>
    <p:sldLayoutId id="2147483735" r:id="rId16"/>
  </p:sldLayoutIdLst>
  <p:hf sldNum="0" hdr="0" ftr="0" dt="0"/>
  <p:txStyles>
    <p:titleStyle>
      <a:lvl1pPr algn="l" defTabSz="914377"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0"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1pPr>
      <a:lvl2pPr marL="274631"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2pPr>
      <a:lvl3pPr marL="627047" indent="0" algn="l" defTabSz="914377"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3pPr>
      <a:lvl4pPr marL="1071536"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4pPr>
      <a:lvl5pPr marL="1436652"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06" userDrawn="1">
          <p15:clr>
            <a:srgbClr val="F26B43"/>
          </p15:clr>
        </p15:guide>
        <p15:guide id="2" pos="3840">
          <p15:clr>
            <a:srgbClr val="F26B43"/>
          </p15:clr>
        </p15:guide>
        <p15:guide id="3" orient="horz" pos="346">
          <p15:clr>
            <a:srgbClr val="F26B43"/>
          </p15:clr>
        </p15:guide>
        <p15:guide id="4" pos="347" userDrawn="1">
          <p15:clr>
            <a:srgbClr val="F26B43"/>
          </p15:clr>
        </p15:guide>
        <p15:guide id="5" orient="horz" pos="1253">
          <p15:clr>
            <a:srgbClr val="F26B43"/>
          </p15:clr>
        </p15:guide>
        <p15:guide id="6" orient="horz" pos="3974" userDrawn="1">
          <p15:clr>
            <a:srgbClr val="F26B43"/>
          </p15:clr>
        </p15:guide>
        <p15:guide id="7" pos="7333" userDrawn="1">
          <p15:clr>
            <a:srgbClr val="F26B43"/>
          </p15:clr>
        </p15:guide>
        <p15:guide id="8" orient="horz" pos="799" userDrawn="1">
          <p15:clr>
            <a:srgbClr val="F26B43"/>
          </p15:clr>
        </p15:guide>
        <p15:guide id="9" orient="horz" pos="2160" userDrawn="1">
          <p15:clr>
            <a:srgbClr val="F26B43"/>
          </p15:clr>
        </p15:guide>
        <p15:guide id="10" orient="horz" pos="3521" userDrawn="1">
          <p15:clr>
            <a:srgbClr val="F26B43"/>
          </p15:clr>
        </p15:guide>
        <p15:guide id="11" orient="horz" pos="3067" userDrawn="1">
          <p15:clr>
            <a:srgbClr val="F26B43"/>
          </p15:clr>
        </p15:guide>
        <p15:guide id="12" orient="horz" pos="2614" userDrawn="1">
          <p15:clr>
            <a:srgbClr val="F26B43"/>
          </p15:clr>
        </p15:guide>
        <p15:guide id="13" pos="1481" userDrawn="1">
          <p15:clr>
            <a:srgbClr val="F26B43"/>
          </p15:clr>
        </p15:guide>
        <p15:guide id="14" pos="2661" userDrawn="1">
          <p15:clr>
            <a:srgbClr val="F26B43"/>
          </p15:clr>
        </p15:guide>
        <p15:guide id="15" pos="4974" userDrawn="1">
          <p15:clr>
            <a:srgbClr val="F26B43"/>
          </p15:clr>
        </p15:guide>
        <p15:guide id="16" pos="615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50863" y="549274"/>
            <a:ext cx="11090275" cy="1439863"/>
          </a:xfrm>
          <a:prstGeom prst="rect">
            <a:avLst/>
          </a:prstGeom>
        </p:spPr>
        <p:txBody>
          <a:bodyPr vert="horz" lIns="91438" tIns="45719" rIns="91438" bIns="45719" rtlCol="0" anchor="b" anchorCtr="0">
            <a:normAutofit/>
          </a:bodyPr>
          <a:lstStyle/>
          <a:p>
            <a:r>
              <a:rPr lang="sv-SE" dirty="0"/>
              <a:t>Rubrik</a:t>
            </a:r>
          </a:p>
        </p:txBody>
      </p:sp>
      <p:sp>
        <p:nvSpPr>
          <p:cNvPr id="3" name="Platshållare för text 2"/>
          <p:cNvSpPr>
            <a:spLocks noGrp="1"/>
          </p:cNvSpPr>
          <p:nvPr>
            <p:ph type="body" idx="1"/>
          </p:nvPr>
        </p:nvSpPr>
        <p:spPr>
          <a:xfrm>
            <a:off x="550863" y="1989137"/>
            <a:ext cx="11090275" cy="4319587"/>
          </a:xfrm>
          <a:prstGeom prst="rect">
            <a:avLst/>
          </a:prstGeom>
        </p:spPr>
        <p:txBody>
          <a:bodyPr vert="horz" lIns="91438" tIns="45719" rIns="91438" bIns="45719"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8802938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Lst>
  <p:hf sldNum="0" hdr="0" ftr="0" dt="0"/>
  <p:txStyles>
    <p:titleStyle>
      <a:lvl1pPr algn="l" defTabSz="914377"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0"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1pPr>
      <a:lvl2pPr marL="274631"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2pPr>
      <a:lvl3pPr marL="627047" indent="0" algn="l" defTabSz="914377"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3pPr>
      <a:lvl4pPr marL="1071536"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4pPr>
      <a:lvl5pPr marL="1436652"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06">
          <p15:clr>
            <a:srgbClr val="F26B43"/>
          </p15:clr>
        </p15:guide>
        <p15:guide id="2" pos="3840">
          <p15:clr>
            <a:srgbClr val="F26B43"/>
          </p15:clr>
        </p15:guide>
        <p15:guide id="3" orient="horz" pos="346">
          <p15:clr>
            <a:srgbClr val="F26B43"/>
          </p15:clr>
        </p15:guide>
        <p15:guide id="4" pos="347">
          <p15:clr>
            <a:srgbClr val="F26B43"/>
          </p15:clr>
        </p15:guide>
        <p15:guide id="5" orient="horz" pos="1253">
          <p15:clr>
            <a:srgbClr val="F26B43"/>
          </p15:clr>
        </p15:guide>
        <p15:guide id="6" orient="horz" pos="3974">
          <p15:clr>
            <a:srgbClr val="F26B43"/>
          </p15:clr>
        </p15:guide>
        <p15:guide id="7" pos="7333">
          <p15:clr>
            <a:srgbClr val="F26B43"/>
          </p15:clr>
        </p15:guide>
        <p15:guide id="8" orient="horz" pos="799">
          <p15:clr>
            <a:srgbClr val="F26B43"/>
          </p15:clr>
        </p15:guide>
        <p15:guide id="9" orient="horz" pos="2160">
          <p15:clr>
            <a:srgbClr val="F26B43"/>
          </p15:clr>
        </p15:guide>
        <p15:guide id="10" orient="horz" pos="3521">
          <p15:clr>
            <a:srgbClr val="F26B43"/>
          </p15:clr>
        </p15:guide>
        <p15:guide id="11" orient="horz" pos="3067">
          <p15:clr>
            <a:srgbClr val="F26B43"/>
          </p15:clr>
        </p15:guide>
        <p15:guide id="12" orient="horz" pos="2614">
          <p15:clr>
            <a:srgbClr val="F26B43"/>
          </p15:clr>
        </p15:guide>
        <p15:guide id="13" pos="1481">
          <p15:clr>
            <a:srgbClr val="F26B43"/>
          </p15:clr>
        </p15:guide>
        <p15:guide id="14" pos="2661">
          <p15:clr>
            <a:srgbClr val="F26B43"/>
          </p15:clr>
        </p15:guide>
        <p15:guide id="15" pos="4974">
          <p15:clr>
            <a:srgbClr val="F26B43"/>
          </p15:clr>
        </p15:guide>
        <p15:guide id="16" pos="6153">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50863" y="549274"/>
            <a:ext cx="11090275" cy="1439863"/>
          </a:xfrm>
          <a:prstGeom prst="rect">
            <a:avLst/>
          </a:prstGeom>
        </p:spPr>
        <p:txBody>
          <a:bodyPr vert="horz" lIns="91438" tIns="45719" rIns="91438" bIns="45719" rtlCol="0" anchor="b" anchorCtr="0">
            <a:normAutofit/>
          </a:bodyPr>
          <a:lstStyle/>
          <a:p>
            <a:r>
              <a:rPr lang="sv-SE" dirty="0"/>
              <a:t>Rubrik</a:t>
            </a:r>
          </a:p>
        </p:txBody>
      </p:sp>
      <p:sp>
        <p:nvSpPr>
          <p:cNvPr id="3" name="Platshållare för text 2"/>
          <p:cNvSpPr>
            <a:spLocks noGrp="1"/>
          </p:cNvSpPr>
          <p:nvPr>
            <p:ph type="body" idx="1"/>
          </p:nvPr>
        </p:nvSpPr>
        <p:spPr>
          <a:xfrm>
            <a:off x="550863" y="1989137"/>
            <a:ext cx="11090275" cy="4319587"/>
          </a:xfrm>
          <a:prstGeom prst="rect">
            <a:avLst/>
          </a:prstGeom>
        </p:spPr>
        <p:txBody>
          <a:bodyPr vert="horz" lIns="91438" tIns="45719" rIns="91438" bIns="45719"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800727188"/>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hf sldNum="0" hdr="0" ftr="0" dt="0"/>
  <p:txStyles>
    <p:titleStyle>
      <a:lvl1pPr algn="l" defTabSz="914377"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0"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1pPr>
      <a:lvl2pPr marL="274631"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2pPr>
      <a:lvl3pPr marL="627047" indent="0" algn="l" defTabSz="914377"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3pPr>
      <a:lvl4pPr marL="1071536"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4pPr>
      <a:lvl5pPr marL="1436652"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06">
          <p15:clr>
            <a:srgbClr val="F26B43"/>
          </p15:clr>
        </p15:guide>
        <p15:guide id="2" pos="3840">
          <p15:clr>
            <a:srgbClr val="F26B43"/>
          </p15:clr>
        </p15:guide>
        <p15:guide id="3" orient="horz" pos="346">
          <p15:clr>
            <a:srgbClr val="F26B43"/>
          </p15:clr>
        </p15:guide>
        <p15:guide id="4" pos="347">
          <p15:clr>
            <a:srgbClr val="F26B43"/>
          </p15:clr>
        </p15:guide>
        <p15:guide id="5" orient="horz" pos="1253">
          <p15:clr>
            <a:srgbClr val="F26B43"/>
          </p15:clr>
        </p15:guide>
        <p15:guide id="6" orient="horz" pos="3974">
          <p15:clr>
            <a:srgbClr val="F26B43"/>
          </p15:clr>
        </p15:guide>
        <p15:guide id="7" pos="7333">
          <p15:clr>
            <a:srgbClr val="F26B43"/>
          </p15:clr>
        </p15:guide>
        <p15:guide id="8" orient="horz" pos="799">
          <p15:clr>
            <a:srgbClr val="F26B43"/>
          </p15:clr>
        </p15:guide>
        <p15:guide id="9" orient="horz" pos="2160">
          <p15:clr>
            <a:srgbClr val="F26B43"/>
          </p15:clr>
        </p15:guide>
        <p15:guide id="10" orient="horz" pos="3521">
          <p15:clr>
            <a:srgbClr val="F26B43"/>
          </p15:clr>
        </p15:guide>
        <p15:guide id="11" orient="horz" pos="3067">
          <p15:clr>
            <a:srgbClr val="F26B43"/>
          </p15:clr>
        </p15:guide>
        <p15:guide id="12" orient="horz" pos="2614">
          <p15:clr>
            <a:srgbClr val="F26B43"/>
          </p15:clr>
        </p15:guide>
        <p15:guide id="13" pos="1481">
          <p15:clr>
            <a:srgbClr val="F26B43"/>
          </p15:clr>
        </p15:guide>
        <p15:guide id="14" pos="2661">
          <p15:clr>
            <a:srgbClr val="F26B43"/>
          </p15:clr>
        </p15:guide>
        <p15:guide id="15" pos="4974">
          <p15:clr>
            <a:srgbClr val="F26B43"/>
          </p15:clr>
        </p15:guide>
        <p15:guide id="16" pos="615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50863" y="549274"/>
            <a:ext cx="11090275" cy="1439863"/>
          </a:xfrm>
          <a:prstGeom prst="rect">
            <a:avLst/>
          </a:prstGeom>
        </p:spPr>
        <p:txBody>
          <a:bodyPr vert="horz" lIns="91438" tIns="45719" rIns="91438" bIns="45719" rtlCol="0" anchor="b" anchorCtr="0">
            <a:normAutofit/>
          </a:bodyPr>
          <a:lstStyle/>
          <a:p>
            <a:r>
              <a:rPr lang="sv-SE" dirty="0"/>
              <a:t>Rubrik</a:t>
            </a:r>
          </a:p>
        </p:txBody>
      </p:sp>
      <p:sp>
        <p:nvSpPr>
          <p:cNvPr id="3" name="Platshållare för text 2"/>
          <p:cNvSpPr>
            <a:spLocks noGrp="1"/>
          </p:cNvSpPr>
          <p:nvPr>
            <p:ph type="body" idx="1"/>
          </p:nvPr>
        </p:nvSpPr>
        <p:spPr>
          <a:xfrm>
            <a:off x="550863" y="1989137"/>
            <a:ext cx="11090275" cy="4319587"/>
          </a:xfrm>
          <a:prstGeom prst="rect">
            <a:avLst/>
          </a:prstGeom>
        </p:spPr>
        <p:txBody>
          <a:bodyPr vert="horz" lIns="91438" tIns="45719" rIns="91438" bIns="45719"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289896512"/>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Lst>
  <p:hf sldNum="0" hdr="0" ftr="0" dt="0"/>
  <p:txStyles>
    <p:titleStyle>
      <a:lvl1pPr algn="l" defTabSz="914377"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0"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1pPr>
      <a:lvl2pPr marL="274631"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2pPr>
      <a:lvl3pPr marL="627047" indent="0" algn="l" defTabSz="914377"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3pPr>
      <a:lvl4pPr marL="1071536"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4pPr>
      <a:lvl5pPr marL="1436652"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06">
          <p15:clr>
            <a:srgbClr val="F26B43"/>
          </p15:clr>
        </p15:guide>
        <p15:guide id="2" pos="3840">
          <p15:clr>
            <a:srgbClr val="F26B43"/>
          </p15:clr>
        </p15:guide>
        <p15:guide id="3" orient="horz" pos="346">
          <p15:clr>
            <a:srgbClr val="F26B43"/>
          </p15:clr>
        </p15:guide>
        <p15:guide id="4" pos="347">
          <p15:clr>
            <a:srgbClr val="F26B43"/>
          </p15:clr>
        </p15:guide>
        <p15:guide id="5" orient="horz" pos="1253">
          <p15:clr>
            <a:srgbClr val="F26B43"/>
          </p15:clr>
        </p15:guide>
        <p15:guide id="6" orient="horz" pos="3974">
          <p15:clr>
            <a:srgbClr val="F26B43"/>
          </p15:clr>
        </p15:guide>
        <p15:guide id="7" pos="7333">
          <p15:clr>
            <a:srgbClr val="F26B43"/>
          </p15:clr>
        </p15:guide>
        <p15:guide id="8" orient="horz" pos="799">
          <p15:clr>
            <a:srgbClr val="F26B43"/>
          </p15:clr>
        </p15:guide>
        <p15:guide id="9" orient="horz" pos="2160">
          <p15:clr>
            <a:srgbClr val="F26B43"/>
          </p15:clr>
        </p15:guide>
        <p15:guide id="10" orient="horz" pos="3521">
          <p15:clr>
            <a:srgbClr val="F26B43"/>
          </p15:clr>
        </p15:guide>
        <p15:guide id="11" orient="horz" pos="3067">
          <p15:clr>
            <a:srgbClr val="F26B43"/>
          </p15:clr>
        </p15:guide>
        <p15:guide id="12" orient="horz" pos="2614">
          <p15:clr>
            <a:srgbClr val="F26B43"/>
          </p15:clr>
        </p15:guide>
        <p15:guide id="13" pos="1481">
          <p15:clr>
            <a:srgbClr val="F26B43"/>
          </p15:clr>
        </p15:guide>
        <p15:guide id="14" pos="2661">
          <p15:clr>
            <a:srgbClr val="F26B43"/>
          </p15:clr>
        </p15:guide>
        <p15:guide id="15" pos="4974">
          <p15:clr>
            <a:srgbClr val="F26B43"/>
          </p15:clr>
        </p15:guide>
        <p15:guide id="16" pos="6153">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50863" y="549274"/>
            <a:ext cx="11090275" cy="1439863"/>
          </a:xfrm>
          <a:prstGeom prst="rect">
            <a:avLst/>
          </a:prstGeom>
        </p:spPr>
        <p:txBody>
          <a:bodyPr vert="horz" lIns="91438" tIns="45719" rIns="91438" bIns="45719" rtlCol="0" anchor="b" anchorCtr="0">
            <a:normAutofit/>
          </a:bodyPr>
          <a:lstStyle/>
          <a:p>
            <a:r>
              <a:rPr lang="sv-SE" dirty="0"/>
              <a:t>Rubrik</a:t>
            </a:r>
          </a:p>
        </p:txBody>
      </p:sp>
      <p:sp>
        <p:nvSpPr>
          <p:cNvPr id="3" name="Platshållare för text 2"/>
          <p:cNvSpPr>
            <a:spLocks noGrp="1"/>
          </p:cNvSpPr>
          <p:nvPr>
            <p:ph type="body" idx="1"/>
          </p:nvPr>
        </p:nvSpPr>
        <p:spPr>
          <a:xfrm>
            <a:off x="550863" y="1989137"/>
            <a:ext cx="11090275" cy="4319587"/>
          </a:xfrm>
          <a:prstGeom prst="rect">
            <a:avLst/>
          </a:prstGeom>
        </p:spPr>
        <p:txBody>
          <a:bodyPr vert="horz" lIns="91438" tIns="45719" rIns="91438" bIns="45719"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641428411"/>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 id="2147483819" r:id="rId14"/>
    <p:sldLayoutId id="2147483820" r:id="rId15"/>
    <p:sldLayoutId id="2147483821" r:id="rId16"/>
  </p:sldLayoutIdLst>
  <p:hf sldNum="0" hdr="0" ftr="0" dt="0"/>
  <p:txStyles>
    <p:titleStyle>
      <a:lvl1pPr algn="l" defTabSz="914377"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0"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1pPr>
      <a:lvl2pPr marL="274631" indent="0" algn="l" defTabSz="914377" rtl="0" eaLnBrk="1" latinLnBrk="0" hangingPunct="1">
        <a:lnSpc>
          <a:spcPct val="100000"/>
        </a:lnSpc>
        <a:spcBef>
          <a:spcPts val="600"/>
        </a:spcBef>
        <a:buFont typeface="Arial" panose="020B0604020202020204" pitchFamily="34" charset="0"/>
        <a:buNone/>
        <a:defRPr sz="2200" kern="1200">
          <a:solidFill>
            <a:schemeClr val="tx1"/>
          </a:solidFill>
          <a:latin typeface="+mn-lt"/>
          <a:ea typeface="+mn-ea"/>
          <a:cs typeface="+mn-cs"/>
        </a:defRPr>
      </a:lvl2pPr>
      <a:lvl3pPr marL="627047" indent="0" algn="l" defTabSz="914377"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3pPr>
      <a:lvl4pPr marL="1071536"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4pPr>
      <a:lvl5pPr marL="1436652" indent="0" algn="l" defTabSz="914377" rtl="0" eaLnBrk="1" latinLnBrk="0" hangingPunct="1">
        <a:lnSpc>
          <a:spcPct val="100000"/>
        </a:lnSpc>
        <a:spcBef>
          <a:spcPts val="600"/>
        </a:spcBef>
        <a:buFont typeface="Arial" panose="020B0604020202020204" pitchFamily="34" charset="0"/>
        <a:buNone/>
        <a:defRPr sz="20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06">
          <p15:clr>
            <a:srgbClr val="F26B43"/>
          </p15:clr>
        </p15:guide>
        <p15:guide id="2" pos="3840">
          <p15:clr>
            <a:srgbClr val="F26B43"/>
          </p15:clr>
        </p15:guide>
        <p15:guide id="3" orient="horz" pos="346">
          <p15:clr>
            <a:srgbClr val="F26B43"/>
          </p15:clr>
        </p15:guide>
        <p15:guide id="4" pos="347">
          <p15:clr>
            <a:srgbClr val="F26B43"/>
          </p15:clr>
        </p15:guide>
        <p15:guide id="5" orient="horz" pos="1253">
          <p15:clr>
            <a:srgbClr val="F26B43"/>
          </p15:clr>
        </p15:guide>
        <p15:guide id="6" orient="horz" pos="3974">
          <p15:clr>
            <a:srgbClr val="F26B43"/>
          </p15:clr>
        </p15:guide>
        <p15:guide id="7" pos="7333">
          <p15:clr>
            <a:srgbClr val="F26B43"/>
          </p15:clr>
        </p15:guide>
        <p15:guide id="8" orient="horz" pos="799">
          <p15:clr>
            <a:srgbClr val="F26B43"/>
          </p15:clr>
        </p15:guide>
        <p15:guide id="9" orient="horz" pos="2160">
          <p15:clr>
            <a:srgbClr val="F26B43"/>
          </p15:clr>
        </p15:guide>
        <p15:guide id="10" orient="horz" pos="3521">
          <p15:clr>
            <a:srgbClr val="F26B43"/>
          </p15:clr>
        </p15:guide>
        <p15:guide id="11" orient="horz" pos="3067">
          <p15:clr>
            <a:srgbClr val="F26B43"/>
          </p15:clr>
        </p15:guide>
        <p15:guide id="12" orient="horz" pos="2614">
          <p15:clr>
            <a:srgbClr val="F26B43"/>
          </p15:clr>
        </p15:guide>
        <p15:guide id="13" pos="1481">
          <p15:clr>
            <a:srgbClr val="F26B43"/>
          </p15:clr>
        </p15:guide>
        <p15:guide id="14" pos="2661">
          <p15:clr>
            <a:srgbClr val="F26B43"/>
          </p15:clr>
        </p15:guide>
        <p15:guide id="15" pos="4974">
          <p15:clr>
            <a:srgbClr val="F26B43"/>
          </p15:clr>
        </p15:guide>
        <p15:guide id="16" pos="615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3" Type="http://schemas.openxmlformats.org/officeDocument/2006/relationships/hyperlink" Target="mailto:https://gavleborg.sharepoint.com/sites/g90" TargetMode="External"/><Relationship Id="rId2" Type="http://schemas.openxmlformats.org/officeDocument/2006/relationships/hyperlink" Target="mailto:https://www.regiongavleborg.se/samverkanswebben/halsa-vard-tandvard/utveckling-och-uppfoljning/cosmic--framtidens-vardinformationsstod/inforandeplanering/stegvist-inforande/" TargetMode="External"/><Relationship Id="rId1" Type="http://schemas.openxmlformats.org/officeDocument/2006/relationships/slideLayout" Target="../slideLayouts/slideLayout35.xml"/><Relationship Id="rId4" Type="http://schemas.openxmlformats.org/officeDocument/2006/relationships/hyperlink" Target="mailto:https://www.regiongavleborg.se/samverkanswebben/halsa-vard-tandvard/utveckling-och-uppfoljning/cosmic--framtidens-vardinformationssto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regiongavleborg.se/samverkanswebben/halsa-vard-tandvard/utveckling-och-uppfoljning/cosmic--framtidens-vardinformationsstod/" TargetMode="External"/><Relationship Id="rId1" Type="http://schemas.openxmlformats.org/officeDocument/2006/relationships/slideLayout" Target="../slideLayouts/slideLayout40.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3" Type="http://schemas.openxmlformats.org/officeDocument/2006/relationships/hyperlink" Target="https://www.regiongavleborg.se/samverkanswebben/halsa-vard-tandvard/utveckling-och-uppfoljning/cosmic--framtidens-vardinformationsstod/fragor-och-svar/fran-utbildningstillfallen/" TargetMode="External"/><Relationship Id="rId2" Type="http://schemas.openxmlformats.org/officeDocument/2006/relationships/hyperlink" Target="https://www.regiongavleborg.se/samverkanswebben/halsa-vard-tandvard/utveckling-och-uppfoljning/cosmic--framtidens-vardinformationsstod/fragor-och-svar/" TargetMode="External"/><Relationship Id="rId1" Type="http://schemas.openxmlformats.org/officeDocument/2006/relationships/slideLayout" Target="../slideLayouts/slideLayout35.xml"/><Relationship Id="rId4" Type="http://schemas.openxmlformats.org/officeDocument/2006/relationships/image" Target="../media/image14.emf"/></Relationships>
</file>

<file path=ppt/slides/_rels/slide6.xml.rels><?xml version="1.0" encoding="UTF-8" standalone="yes"?>
<Relationships xmlns="http://schemas.openxmlformats.org/package/2006/relationships"><Relationship Id="rId2" Type="http://schemas.openxmlformats.org/officeDocument/2006/relationships/hyperlink" Target="mailto:https://gavleborg.sharepoint.com/sites/g90" TargetMode="Externa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hyperlink" Target="mailto:https://gavleborg.sharepoint.com/sites/g90" TargetMode="Externa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a:extLst>
              <a:ext uri="{FF2B5EF4-FFF2-40B4-BE49-F238E27FC236}">
                <a16:creationId xmlns:a16="http://schemas.microsoft.com/office/drawing/2014/main" id="{D52868AB-E8CF-6FBC-B22D-A4CCB24A2197}"/>
              </a:ext>
            </a:extLst>
          </p:cNvPr>
          <p:cNvSpPr>
            <a:spLocks noGrp="1"/>
          </p:cNvSpPr>
          <p:nvPr>
            <p:ph type="subTitle" idx="1"/>
          </p:nvPr>
        </p:nvSpPr>
        <p:spPr/>
        <p:txBody>
          <a:bodyPr/>
          <a:lstStyle/>
          <a:p>
            <a:r>
              <a:rPr lang="sv-SE" dirty="0"/>
              <a:t>APT-material november 2024</a:t>
            </a:r>
          </a:p>
        </p:txBody>
      </p:sp>
      <p:sp>
        <p:nvSpPr>
          <p:cNvPr id="3" name="Rubrik 2">
            <a:extLst>
              <a:ext uri="{FF2B5EF4-FFF2-40B4-BE49-F238E27FC236}">
                <a16:creationId xmlns:a16="http://schemas.microsoft.com/office/drawing/2014/main" id="{20839C9B-C8F4-AB23-61F0-65A7FA51CA23}"/>
              </a:ext>
            </a:extLst>
          </p:cNvPr>
          <p:cNvSpPr>
            <a:spLocks noGrp="1"/>
          </p:cNvSpPr>
          <p:nvPr>
            <p:ph type="ctrTitle"/>
          </p:nvPr>
        </p:nvSpPr>
        <p:spPr/>
        <p:txBody>
          <a:bodyPr/>
          <a:lstStyle/>
          <a:p>
            <a:r>
              <a:rPr lang="sv-SE" dirty="0"/>
              <a:t>Förberedelser inför vecka 3 2025</a:t>
            </a:r>
          </a:p>
        </p:txBody>
      </p:sp>
    </p:spTree>
    <p:extLst>
      <p:ext uri="{BB962C8B-B14F-4D97-AF65-F5344CB8AC3E}">
        <p14:creationId xmlns:p14="http://schemas.microsoft.com/office/powerpoint/2010/main" val="3084469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447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5EF0CA-732E-D3B1-49A9-ABBB2DCB764C}"/>
              </a:ext>
            </a:extLst>
          </p:cNvPr>
          <p:cNvSpPr>
            <a:spLocks noGrp="1"/>
          </p:cNvSpPr>
          <p:nvPr>
            <p:ph type="title"/>
          </p:nvPr>
        </p:nvSpPr>
        <p:spPr/>
        <p:txBody>
          <a:bodyPr/>
          <a:lstStyle/>
          <a:p>
            <a:r>
              <a:rPr lang="sv-SE" dirty="0"/>
              <a:t>Inför vecka 3 2025</a:t>
            </a:r>
          </a:p>
        </p:txBody>
      </p:sp>
      <p:sp>
        <p:nvSpPr>
          <p:cNvPr id="3" name="Platshållare för innehåll 2">
            <a:extLst>
              <a:ext uri="{FF2B5EF4-FFF2-40B4-BE49-F238E27FC236}">
                <a16:creationId xmlns:a16="http://schemas.microsoft.com/office/drawing/2014/main" id="{C20031C4-6012-53DB-2E58-0AB42919BFA4}"/>
              </a:ext>
            </a:extLst>
          </p:cNvPr>
          <p:cNvSpPr>
            <a:spLocks noGrp="1"/>
          </p:cNvSpPr>
          <p:nvPr>
            <p:ph sz="quarter" idx="10"/>
          </p:nvPr>
        </p:nvSpPr>
        <p:spPr/>
        <p:txBody>
          <a:bodyPr>
            <a:normAutofit/>
          </a:bodyPr>
          <a:lstStyle/>
          <a:p>
            <a:r>
              <a:rPr lang="sv-SE" sz="1800" dirty="0"/>
              <a:t>Den 14 januari klockan 06:00 startar Region Gävleborg införandet av vårt nya vårdinformationssystem Cosmic. Vi börjar med de mest grundläggande funktionerna för att täcka verksamheternas basbehov och säkerställa en trygg och stabil övergång. </a:t>
            </a:r>
            <a:r>
              <a:rPr lang="sv-SE" sz="1800" b="0" i="0" dirty="0">
                <a:solidFill>
                  <a:srgbClr val="000000"/>
                </a:solidFill>
                <a:effectLst/>
                <a:latin typeface="MuseoSans_500"/>
              </a:rPr>
              <a:t>De funktioner som inte är grundläggande införs senare, läs mer om </a:t>
            </a:r>
            <a:r>
              <a:rPr lang="sv-SE" sz="1800" b="0" i="0" dirty="0">
                <a:solidFill>
                  <a:srgbClr val="000000"/>
                </a:solidFill>
                <a:effectLst/>
                <a:latin typeface="MuseoSans_500"/>
                <a:hlinkClick r:id="rId2"/>
              </a:rPr>
              <a:t>stegvist införande här</a:t>
            </a:r>
            <a:r>
              <a:rPr lang="sv-SE" sz="1800" b="0" i="0" dirty="0">
                <a:solidFill>
                  <a:srgbClr val="000000"/>
                </a:solidFill>
                <a:effectLst/>
                <a:latin typeface="MuseoSans_500"/>
              </a:rPr>
              <a:t>.</a:t>
            </a:r>
          </a:p>
          <a:p>
            <a:endParaRPr lang="sv-SE" sz="1800" dirty="0">
              <a:solidFill>
                <a:srgbClr val="000000"/>
              </a:solidFill>
              <a:latin typeface="MuseoSans_500"/>
            </a:endParaRPr>
          </a:p>
          <a:p>
            <a:r>
              <a:rPr lang="sv-SE" sz="1800" dirty="0"/>
              <a:t>Inför produktionsstart vecka 3 2025 pågår förberedelser inom bland annat </a:t>
            </a:r>
            <a:r>
              <a:rPr lang="sv-SE" sz="1800" dirty="0" err="1"/>
              <a:t>migrering</a:t>
            </a:r>
            <a:r>
              <a:rPr lang="sv-SE" sz="1800" dirty="0"/>
              <a:t>, rutiner som publiceras löpande och utbildningar. På </a:t>
            </a:r>
            <a:r>
              <a:rPr lang="sv-SE" sz="1800" dirty="0">
                <a:hlinkClick r:id="rId3"/>
              </a:rPr>
              <a:t>samarbetsytan Cosmic Införande </a:t>
            </a:r>
            <a:r>
              <a:rPr lang="sv-SE" sz="1800" dirty="0"/>
              <a:t>finns utbildningsmaterial, publicerade rutiner och annat material. Om du saknar tillgång till Cosmic Införande, kontakta ditt verksamhetsstöd för att ta del av materialet.</a:t>
            </a:r>
            <a:br>
              <a:rPr lang="sv-SE" sz="1800" dirty="0"/>
            </a:br>
            <a:endParaRPr lang="sv-SE" sz="1800" dirty="0"/>
          </a:p>
          <a:p>
            <a:br>
              <a:rPr lang="sv-SE" sz="1800" dirty="0"/>
            </a:br>
            <a:r>
              <a:rPr lang="sv-SE" sz="1800" dirty="0"/>
              <a:t>Mer information om införandet, prenumeration på nyhetsbrev samt frågor och svar finns på </a:t>
            </a:r>
            <a:r>
              <a:rPr lang="sv-SE" sz="1800" dirty="0">
                <a:hlinkClick r:id="rId4"/>
              </a:rPr>
              <a:t>Samverkanswebben</a:t>
            </a:r>
            <a:r>
              <a:rPr lang="sv-SE" sz="1800" dirty="0"/>
              <a:t>.</a:t>
            </a:r>
          </a:p>
        </p:txBody>
      </p:sp>
    </p:spTree>
    <p:extLst>
      <p:ext uri="{BB962C8B-B14F-4D97-AF65-F5344CB8AC3E}">
        <p14:creationId xmlns:p14="http://schemas.microsoft.com/office/powerpoint/2010/main" val="235688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a:extLst>
              <a:ext uri="{FF2B5EF4-FFF2-40B4-BE49-F238E27FC236}">
                <a16:creationId xmlns:a16="http://schemas.microsoft.com/office/drawing/2014/main" id="{1D14FF5D-34C6-4535-270C-BF34253FEF71}"/>
              </a:ext>
            </a:extLst>
          </p:cNvPr>
          <p:cNvSpPr>
            <a:spLocks noGrp="1"/>
          </p:cNvSpPr>
          <p:nvPr>
            <p:ph type="subTitle" idx="1"/>
          </p:nvPr>
        </p:nvSpPr>
        <p:spPr>
          <a:xfrm>
            <a:off x="549028" y="1989139"/>
            <a:ext cx="5835004" cy="4319586"/>
          </a:xfrm>
        </p:spPr>
        <p:txBody>
          <a:bodyPr>
            <a:normAutofit/>
          </a:bodyPr>
          <a:lstStyle/>
          <a:p>
            <a:pPr algn="l" rtl="0" fontAlgn="base"/>
            <a:r>
              <a:rPr lang="sv-SE" sz="1800" b="0" i="0" u="none" strike="noStrike" dirty="0">
                <a:solidFill>
                  <a:srgbClr val="000000"/>
                </a:solidFill>
                <a:effectLst/>
                <a:latin typeface="Arial" panose="020B0604020202020204" pitchFamily="34" charset="0"/>
              </a:rPr>
              <a:t>Här är några punkter du som medarbetare behöver checka av för att säkerställa att du har tillräckliga kunskaper och är redo för Cosmic</a:t>
            </a:r>
            <a:r>
              <a:rPr lang="en-US" sz="1800" b="0" i="0" dirty="0">
                <a:solidFill>
                  <a:srgbClr val="000000"/>
                </a:solidFill>
                <a:effectLst/>
                <a:latin typeface="Arial" panose="020B0604020202020204" pitchFamily="34" charset="0"/>
              </a:rPr>
              <a:t>​</a:t>
            </a:r>
            <a:endParaRPr lang="en-US" sz="1800" b="0" i="0" dirty="0">
              <a:solidFill>
                <a:srgbClr val="000000"/>
              </a:solidFill>
              <a:effectLst/>
              <a:latin typeface="Segoe UI" panose="020B0502040204020203" pitchFamily="34" charset="0"/>
            </a:endParaRPr>
          </a:p>
          <a:p>
            <a:pPr algn="l" rtl="0" fontAlgn="base"/>
            <a:endParaRPr lang="sv-SE" sz="1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Arial" panose="020B0604020202020204" pitchFamily="34" charset="0"/>
              </a:rPr>
              <a:t> Genomförd utbildning i Cosmic</a:t>
            </a:r>
            <a:r>
              <a:rPr lang="en-US" sz="1800"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sv-SE" sz="1800" b="0" i="0" u="none" strike="noStrike" dirty="0">
                <a:solidFill>
                  <a:srgbClr val="000000"/>
                </a:solidFill>
                <a:effectLst/>
                <a:latin typeface="Arial" panose="020B0604020202020204" pitchFamily="34" charset="0"/>
              </a:rPr>
              <a:t> Öva i Cosmic och repetera e-</a:t>
            </a:r>
            <a:r>
              <a:rPr lang="sv-SE" sz="1800" b="0" i="0" u="none" strike="noStrike" dirty="0" err="1">
                <a:solidFill>
                  <a:srgbClr val="000000"/>
                </a:solidFill>
                <a:effectLst/>
                <a:latin typeface="Arial" panose="020B0604020202020204" pitchFamily="34" charset="0"/>
              </a:rPr>
              <a:t>learning</a:t>
            </a:r>
            <a:r>
              <a:rPr lang="sv-SE" sz="1800"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sv-SE" sz="1800" b="0" i="0" u="none" strike="noStrike" dirty="0">
                <a:solidFill>
                  <a:srgbClr val="000000"/>
                </a:solidFill>
                <a:effectLst/>
                <a:latin typeface="Arial" panose="020B0604020202020204" pitchFamily="34" charset="0"/>
              </a:rPr>
              <a:t> Ta del av de arbetssätt och rutiner som anpassas till Cosmic</a:t>
            </a:r>
            <a:r>
              <a:rPr lang="en-US" sz="1800" b="0" i="0" dirty="0">
                <a:solidFill>
                  <a:srgbClr val="000000"/>
                </a:solidFill>
                <a:effectLst/>
                <a:latin typeface="Arial" panose="020B0604020202020204" pitchFamily="34" charset="0"/>
              </a:rPr>
              <a:t>​</a:t>
            </a:r>
          </a:p>
          <a:p>
            <a:pPr algn="l" rtl="0" fontAlgn="base">
              <a:buFont typeface="Arial" panose="020B0604020202020204" pitchFamily="34" charset="0"/>
              <a:buChar char="•"/>
            </a:pPr>
            <a:r>
              <a:rPr lang="sv-SE" sz="1800" b="0" i="0" u="none" strike="noStrike" dirty="0">
                <a:solidFill>
                  <a:srgbClr val="000000"/>
                </a:solidFill>
                <a:effectLst/>
                <a:latin typeface="Arial" panose="020B0604020202020204" pitchFamily="34" charset="0"/>
              </a:rPr>
              <a:t> Följ Cosmicsidan på Samverkanswebben </a:t>
            </a:r>
            <a:r>
              <a:rPr lang="sv-SE" sz="1800" b="0" i="0" u="sng" strike="noStrike" dirty="0">
                <a:solidFill>
                  <a:srgbClr val="0070C0"/>
                </a:solidFill>
                <a:effectLst/>
                <a:latin typeface="Arial" panose="020B0604020202020204" pitchFamily="34" charset="0"/>
                <a:hlinkClick r:id="rId2"/>
              </a:rPr>
              <a:t>Cosmic – framtidens vårdinformationsstöd - Region Gävleborg</a:t>
            </a:r>
            <a:r>
              <a:rPr lang="sv-SE" sz="1800" b="0" i="0" u="none" strike="noStrike" dirty="0">
                <a:solidFill>
                  <a:srgbClr val="002060"/>
                </a:solidFill>
                <a:effectLst/>
                <a:latin typeface="Arial" panose="020B0604020202020204" pitchFamily="34" charset="0"/>
              </a:rPr>
              <a:t>  </a:t>
            </a:r>
            <a:r>
              <a:rPr lang="en-US" sz="1800" b="0" i="0" dirty="0">
                <a:solidFill>
                  <a:srgbClr val="000000"/>
                </a:solidFill>
                <a:effectLst/>
                <a:latin typeface="Arial" panose="020B0604020202020204" pitchFamily="34" charset="0"/>
              </a:rPr>
              <a:t>​</a:t>
            </a:r>
          </a:p>
          <a:p>
            <a:pPr algn="l" rtl="0" fontAlgn="base"/>
            <a:endParaRPr lang="sv-SE" sz="1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1800" b="0" i="0" u="none" strike="noStrike" dirty="0">
                <a:solidFill>
                  <a:srgbClr val="000000"/>
                </a:solidFill>
                <a:effectLst/>
                <a:latin typeface="Arial" panose="020B0604020202020204" pitchFamily="34" charset="0"/>
              </a:rPr>
              <a:t>Se till att du har ett SITHS-kort och att du har koll på din </a:t>
            </a:r>
            <a:r>
              <a:rPr lang="sv-SE" sz="1800" b="1" i="0" u="none" strike="noStrike" dirty="0">
                <a:solidFill>
                  <a:srgbClr val="000000"/>
                </a:solidFill>
                <a:effectLst/>
                <a:latin typeface="Arial" panose="020B0604020202020204" pitchFamily="34" charset="0"/>
              </a:rPr>
              <a:t>PIN-och PUK koder</a:t>
            </a:r>
            <a:r>
              <a:rPr lang="sv-SE" sz="1800" b="0" i="0" u="none" strike="noStrike" dirty="0">
                <a:solidFill>
                  <a:srgbClr val="000000"/>
                </a:solidFill>
                <a:effectLst/>
                <a:latin typeface="Arial" panose="020B0604020202020204" pitchFamily="34" charset="0"/>
              </a:rPr>
              <a:t> till kortet</a:t>
            </a:r>
            <a:endParaRPr lang="en-US" sz="1800" b="0" i="0" dirty="0">
              <a:solidFill>
                <a:srgbClr val="000000"/>
              </a:solidFill>
              <a:effectLst/>
              <a:latin typeface="Arial" panose="020B0604020202020204" pitchFamily="34" charset="0"/>
            </a:endParaRPr>
          </a:p>
        </p:txBody>
      </p:sp>
      <p:sp>
        <p:nvSpPr>
          <p:cNvPr id="3" name="Rubrik 2">
            <a:extLst>
              <a:ext uri="{FF2B5EF4-FFF2-40B4-BE49-F238E27FC236}">
                <a16:creationId xmlns:a16="http://schemas.microsoft.com/office/drawing/2014/main" id="{ABD4439A-F8AF-48E0-E5C1-1789225C671F}"/>
              </a:ext>
            </a:extLst>
          </p:cNvPr>
          <p:cNvSpPr>
            <a:spLocks noGrp="1"/>
          </p:cNvSpPr>
          <p:nvPr>
            <p:ph type="title"/>
          </p:nvPr>
        </p:nvSpPr>
        <p:spPr/>
        <p:txBody>
          <a:bodyPr>
            <a:normAutofit fontScale="90000"/>
          </a:bodyPr>
          <a:lstStyle/>
          <a:p>
            <a:r>
              <a:rPr lang="sv-SE" i="0" u="none" strike="noStrike" dirty="0">
                <a:solidFill>
                  <a:srgbClr val="000000"/>
                </a:solidFill>
                <a:effectLst/>
              </a:rPr>
              <a:t>Hur förbereder du dig inför Cosmic införandet?</a:t>
            </a:r>
            <a:r>
              <a:rPr lang="sv-SE" i="0" dirty="0">
                <a:solidFill>
                  <a:srgbClr val="000000"/>
                </a:solidFill>
                <a:effectLst/>
              </a:rPr>
              <a:t>​</a:t>
            </a:r>
            <a:endParaRPr lang="sv-SE" dirty="0"/>
          </a:p>
        </p:txBody>
      </p:sp>
      <p:pic>
        <p:nvPicPr>
          <p:cNvPr id="1028" name="Picture 4">
            <a:extLst>
              <a:ext uri="{FF2B5EF4-FFF2-40B4-BE49-F238E27FC236}">
                <a16:creationId xmlns:a16="http://schemas.microsoft.com/office/drawing/2014/main" id="{39451A6D-8C56-D851-17F8-6BC4FF27C8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8168" y="3337917"/>
            <a:ext cx="4333549" cy="2958480"/>
          </a:xfrm>
          <a:prstGeom prst="rect">
            <a:avLst/>
          </a:prstGeom>
          <a:noFill/>
          <a:extLst>
            <a:ext uri="{909E8E84-426E-40DD-AFC4-6F175D3DCCD1}">
              <a14:hiddenFill xmlns:a14="http://schemas.microsoft.com/office/drawing/2010/main">
                <a:solidFill>
                  <a:srgbClr val="FFFFFF"/>
                </a:solidFill>
              </a14:hiddenFill>
            </a:ext>
          </a:extLst>
        </p:spPr>
      </p:pic>
      <p:pic>
        <p:nvPicPr>
          <p:cNvPr id="5" name="Bildobjekt 4">
            <a:extLst>
              <a:ext uri="{FF2B5EF4-FFF2-40B4-BE49-F238E27FC236}">
                <a16:creationId xmlns:a16="http://schemas.microsoft.com/office/drawing/2014/main" id="{963590EC-D266-E952-A396-0FD2A56FDB9E}"/>
              </a:ext>
            </a:extLst>
          </p:cNvPr>
          <p:cNvPicPr>
            <a:picLocks noChangeAspect="1"/>
          </p:cNvPicPr>
          <p:nvPr/>
        </p:nvPicPr>
        <p:blipFill>
          <a:blip r:embed="rId4"/>
          <a:stretch>
            <a:fillRect/>
          </a:stretch>
        </p:blipFill>
        <p:spPr>
          <a:xfrm>
            <a:off x="7032103" y="330695"/>
            <a:ext cx="3456385" cy="2594249"/>
          </a:xfrm>
          <a:prstGeom prst="rect">
            <a:avLst/>
          </a:prstGeom>
        </p:spPr>
      </p:pic>
    </p:spTree>
    <p:extLst>
      <p:ext uri="{BB962C8B-B14F-4D97-AF65-F5344CB8AC3E}">
        <p14:creationId xmlns:p14="http://schemas.microsoft.com/office/powerpoint/2010/main" val="2816980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a:extLst>
              <a:ext uri="{FF2B5EF4-FFF2-40B4-BE49-F238E27FC236}">
                <a16:creationId xmlns:a16="http://schemas.microsoft.com/office/drawing/2014/main" id="{3F8A3811-A9C5-4559-8443-6F49A6A0A630}"/>
              </a:ext>
            </a:extLst>
          </p:cNvPr>
          <p:cNvSpPr>
            <a:spLocks noGrp="1"/>
          </p:cNvSpPr>
          <p:nvPr>
            <p:ph type="subTitle" idx="1"/>
          </p:nvPr>
        </p:nvSpPr>
        <p:spPr>
          <a:xfrm>
            <a:off x="550862" y="1989139"/>
            <a:ext cx="5689154" cy="4319586"/>
          </a:xfrm>
        </p:spPr>
        <p:txBody>
          <a:bodyPr>
            <a:normAutofit lnSpcReduction="10000"/>
          </a:bodyPr>
          <a:lstStyle/>
          <a:p>
            <a:pPr algn="l" rtl="0" fontAlgn="base">
              <a:buFont typeface="Arial" panose="020B0604020202020204" pitchFamily="34" charset="0"/>
              <a:buChar char="•"/>
            </a:pPr>
            <a:r>
              <a:rPr lang="sv-SE" sz="2000" b="0" i="0" u="none" strike="noStrike" dirty="0">
                <a:solidFill>
                  <a:srgbClr val="000000"/>
                </a:solidFill>
                <a:effectLst/>
                <a:latin typeface="Arial" panose="020B0604020202020204" pitchFamily="34" charset="0"/>
              </a:rPr>
              <a:t>Verksamheten ansvarar för att utsedda verksamhetsstöd schemaläggs utifrån verksamhetens behov.</a:t>
            </a:r>
            <a:r>
              <a:rPr lang="en-US" sz="2000" b="0" i="0" dirty="0">
                <a:solidFill>
                  <a:srgbClr val="000000"/>
                </a:solidFill>
                <a:effectLst/>
                <a:latin typeface="Arial" panose="020B0604020202020204" pitchFamily="34" charset="0"/>
              </a:rPr>
              <a:t>​</a:t>
            </a:r>
          </a:p>
          <a:p>
            <a:pPr algn="l" rtl="0" fontAlgn="base">
              <a:buFont typeface="Arial" panose="020B0604020202020204" pitchFamily="34" charset="0"/>
              <a:buChar char="•"/>
            </a:pPr>
            <a:endParaRPr lang="en-US" sz="20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2000" b="0" i="0" u="none" strike="noStrike" dirty="0">
                <a:solidFill>
                  <a:srgbClr val="000000"/>
                </a:solidFill>
                <a:effectLst/>
                <a:latin typeface="Arial" panose="020B0604020202020204" pitchFamily="34" charset="0"/>
              </a:rPr>
              <a:t>Under </a:t>
            </a:r>
            <a:r>
              <a:rPr lang="sv-SE" sz="2000" b="0" i="0" u="none" strike="noStrike" dirty="0" err="1">
                <a:solidFill>
                  <a:srgbClr val="000000"/>
                </a:solidFill>
                <a:effectLst/>
                <a:latin typeface="Arial" panose="020B0604020202020204" pitchFamily="34" charset="0"/>
              </a:rPr>
              <a:t>Early</a:t>
            </a:r>
            <a:r>
              <a:rPr lang="sv-SE" sz="2000" b="0" i="0" u="none" strike="noStrike" dirty="0">
                <a:solidFill>
                  <a:srgbClr val="000000"/>
                </a:solidFill>
                <a:effectLst/>
                <a:latin typeface="Arial" panose="020B0604020202020204" pitchFamily="34" charset="0"/>
              </a:rPr>
              <a:t> </a:t>
            </a:r>
            <a:r>
              <a:rPr lang="sv-SE" sz="2000" dirty="0">
                <a:solidFill>
                  <a:srgbClr val="000000"/>
                </a:solidFill>
                <a:latin typeface="Arial" panose="020B0604020202020204" pitchFamily="34" charset="0"/>
              </a:rPr>
              <a:t>Life Support (ELS) innebär u</a:t>
            </a:r>
            <a:r>
              <a:rPr lang="sv-SE" sz="2000" b="0" i="0" u="none" strike="noStrike" dirty="0">
                <a:solidFill>
                  <a:srgbClr val="000000"/>
                </a:solidFill>
                <a:effectLst/>
                <a:latin typeface="Arial" panose="020B0604020202020204" pitchFamily="34" charset="0"/>
              </a:rPr>
              <a:t>ppdraget att vara ett första stöd för medarbetare och vid behov hänvisa vidare till Supporten enligt ett framtagit supportflöde. </a:t>
            </a:r>
            <a:r>
              <a:rPr lang="en-US" sz="2000" b="0" i="0" dirty="0">
                <a:solidFill>
                  <a:srgbClr val="000000"/>
                </a:solidFill>
                <a:effectLst/>
                <a:latin typeface="Arial" panose="020B0604020202020204" pitchFamily="34" charset="0"/>
              </a:rPr>
              <a:t>​</a:t>
            </a:r>
          </a:p>
          <a:p>
            <a:pPr algn="l" rtl="0" fontAlgn="base">
              <a:buFont typeface="Arial" panose="020B0604020202020204" pitchFamily="34" charset="0"/>
              <a:buChar char="•"/>
            </a:pPr>
            <a:endParaRPr lang="en-US" sz="20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2000" b="0" i="0" u="none" strike="noStrike" dirty="0">
                <a:solidFill>
                  <a:srgbClr val="000000"/>
                </a:solidFill>
                <a:effectLst/>
                <a:latin typeface="Arial" panose="020B0604020202020204" pitchFamily="34" charset="0"/>
              </a:rPr>
              <a:t>Rollen behöver vara känd av berörda medarbetare i verksamheten.</a:t>
            </a:r>
            <a:r>
              <a:rPr lang="en-US" sz="2000" b="0" i="0" dirty="0">
                <a:solidFill>
                  <a:srgbClr val="000000"/>
                </a:solidFill>
                <a:effectLst/>
                <a:latin typeface="Arial" panose="020B0604020202020204" pitchFamily="34" charset="0"/>
              </a:rPr>
              <a:t>​</a:t>
            </a:r>
          </a:p>
          <a:p>
            <a:pPr algn="l" rtl="0" fontAlgn="base">
              <a:buFont typeface="Arial" panose="020B0604020202020204" pitchFamily="34" charset="0"/>
              <a:buChar char="•"/>
            </a:pPr>
            <a:endParaRPr lang="en-US" sz="20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sv-SE" sz="2000" b="0" i="0" u="none" strike="noStrike" dirty="0">
                <a:solidFill>
                  <a:srgbClr val="000000"/>
                </a:solidFill>
                <a:effectLst/>
                <a:latin typeface="Arial" panose="020B0604020202020204" pitchFamily="34" charset="0"/>
              </a:rPr>
              <a:t>Säkerställ att medarbetarna vet hur de når er.</a:t>
            </a:r>
            <a:endParaRPr lang="en-US" sz="2000" b="0" i="0" dirty="0">
              <a:solidFill>
                <a:srgbClr val="000000"/>
              </a:solidFill>
              <a:effectLst/>
              <a:latin typeface="Arial" panose="020B0604020202020204" pitchFamily="34" charset="0"/>
            </a:endParaRPr>
          </a:p>
          <a:p>
            <a:endParaRPr lang="sv-SE" sz="2000" dirty="0"/>
          </a:p>
        </p:txBody>
      </p:sp>
      <p:sp>
        <p:nvSpPr>
          <p:cNvPr id="4" name="Rubrik 3">
            <a:extLst>
              <a:ext uri="{FF2B5EF4-FFF2-40B4-BE49-F238E27FC236}">
                <a16:creationId xmlns:a16="http://schemas.microsoft.com/office/drawing/2014/main" id="{67D0F66C-F1DC-76C3-B180-150D41E23F29}"/>
              </a:ext>
            </a:extLst>
          </p:cNvPr>
          <p:cNvSpPr>
            <a:spLocks noGrp="1"/>
          </p:cNvSpPr>
          <p:nvPr>
            <p:ph type="title"/>
          </p:nvPr>
        </p:nvSpPr>
        <p:spPr/>
        <p:txBody>
          <a:bodyPr/>
          <a:lstStyle/>
          <a:p>
            <a:r>
              <a:rPr lang="sv-SE" i="0" dirty="0">
                <a:solidFill>
                  <a:srgbClr val="000000"/>
                </a:solidFill>
                <a:effectLst/>
              </a:rPr>
              <a:t>Verksamhetsstöd</a:t>
            </a:r>
            <a:endParaRPr lang="sv-SE" dirty="0"/>
          </a:p>
        </p:txBody>
      </p:sp>
      <p:pic>
        <p:nvPicPr>
          <p:cNvPr id="2053" name="Picture 5">
            <a:extLst>
              <a:ext uri="{FF2B5EF4-FFF2-40B4-BE49-F238E27FC236}">
                <a16:creationId xmlns:a16="http://schemas.microsoft.com/office/drawing/2014/main" id="{82663E2E-B2C8-68E7-345B-92ED227128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8128" y="1412776"/>
            <a:ext cx="1477516" cy="45931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3D81223D-7992-F20D-B966-647F036635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2955" y="1412776"/>
            <a:ext cx="1509636" cy="4111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54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67F72E-A060-AE4F-503F-7EE474774CA7}"/>
              </a:ext>
            </a:extLst>
          </p:cNvPr>
          <p:cNvSpPr>
            <a:spLocks noGrp="1"/>
          </p:cNvSpPr>
          <p:nvPr>
            <p:ph type="title"/>
          </p:nvPr>
        </p:nvSpPr>
        <p:spPr/>
        <p:txBody>
          <a:bodyPr/>
          <a:lstStyle/>
          <a:p>
            <a:r>
              <a:rPr lang="sv-SE" dirty="0"/>
              <a:t>Flöde kring frågor i verksamheterna​</a:t>
            </a:r>
          </a:p>
        </p:txBody>
      </p:sp>
      <p:sp>
        <p:nvSpPr>
          <p:cNvPr id="3" name="Platshållare för innehåll 2">
            <a:extLst>
              <a:ext uri="{FF2B5EF4-FFF2-40B4-BE49-F238E27FC236}">
                <a16:creationId xmlns:a16="http://schemas.microsoft.com/office/drawing/2014/main" id="{DA34487A-673D-ADCF-847C-9918A2F6C345}"/>
              </a:ext>
            </a:extLst>
          </p:cNvPr>
          <p:cNvSpPr>
            <a:spLocks noGrp="1"/>
          </p:cNvSpPr>
          <p:nvPr>
            <p:ph sz="quarter" idx="10"/>
          </p:nvPr>
        </p:nvSpPr>
        <p:spPr/>
        <p:txBody>
          <a:bodyPr>
            <a:normAutofit/>
          </a:bodyPr>
          <a:lstStyle/>
          <a:p>
            <a:pPr algn="l" rtl="0" fontAlgn="base"/>
            <a:r>
              <a:rPr lang="sv-SE" sz="1800" b="0" i="0" u="none" strike="noStrike" dirty="0">
                <a:solidFill>
                  <a:srgbClr val="000000"/>
                </a:solidFill>
                <a:effectLst/>
                <a:latin typeface="Arial" panose="020B0604020202020204" pitchFamily="34" charset="0"/>
              </a:rPr>
              <a:t>Alla enheter har verksamhetsstöd som stöttar medarbetarna under införandet. Bilden visar flödet för hur frågor och svar om Cosmic ska hanteras i verksamheterna.</a:t>
            </a:r>
            <a:r>
              <a:rPr lang="en-US" sz="1800" b="0" i="0" dirty="0">
                <a:solidFill>
                  <a:srgbClr val="000000"/>
                </a:solidFill>
                <a:effectLst/>
                <a:latin typeface="Arial" panose="020B0604020202020204" pitchFamily="34" charset="0"/>
              </a:rPr>
              <a:t>​</a:t>
            </a:r>
          </a:p>
          <a:p>
            <a:pPr algn="l" rtl="0" fontAlgn="base"/>
            <a:endParaRPr lang="en-US" sz="1800" dirty="0">
              <a:solidFill>
                <a:srgbClr val="000000"/>
              </a:solidFill>
              <a:latin typeface="Arial" panose="020B0604020202020204" pitchFamily="34" charset="0"/>
            </a:endParaRPr>
          </a:p>
          <a:p>
            <a:pPr algn="l" rtl="0" fontAlgn="base"/>
            <a:endParaRPr lang="en-US" sz="1800" b="0" i="0" dirty="0">
              <a:solidFill>
                <a:srgbClr val="000000"/>
              </a:solidFill>
              <a:effectLst/>
              <a:latin typeface="Arial" panose="020B0604020202020204" pitchFamily="34" charset="0"/>
            </a:endParaRPr>
          </a:p>
          <a:p>
            <a:pPr algn="l" rtl="0" fontAlgn="base"/>
            <a:endParaRPr lang="en-US" sz="1800" dirty="0">
              <a:solidFill>
                <a:srgbClr val="000000"/>
              </a:solidFill>
              <a:latin typeface="Arial" panose="020B0604020202020204" pitchFamily="34" charset="0"/>
            </a:endParaRPr>
          </a:p>
          <a:p>
            <a:pPr algn="l" rtl="0" fontAlgn="base"/>
            <a:endParaRPr lang="en-US" sz="1800" b="0" i="0" dirty="0">
              <a:solidFill>
                <a:srgbClr val="000000"/>
              </a:solidFill>
              <a:effectLst/>
              <a:latin typeface="Arial" panose="020B0604020202020204" pitchFamily="34" charset="0"/>
            </a:endParaRPr>
          </a:p>
          <a:p>
            <a:pPr fontAlgn="base"/>
            <a:endParaRPr lang="sv-SE" sz="1800" b="0" i="0" u="none" strike="noStrike" dirty="0">
              <a:solidFill>
                <a:srgbClr val="222222"/>
              </a:solidFill>
              <a:effectLst/>
              <a:latin typeface="Arial" panose="020B0604020202020204" pitchFamily="34" charset="0"/>
            </a:endParaRPr>
          </a:p>
          <a:p>
            <a:pPr fontAlgn="base"/>
            <a:endParaRPr lang="sv-SE" sz="1800" dirty="0">
              <a:solidFill>
                <a:srgbClr val="222222"/>
              </a:solidFill>
              <a:latin typeface="Arial" panose="020B0604020202020204" pitchFamily="34" charset="0"/>
            </a:endParaRPr>
          </a:p>
          <a:p>
            <a:pPr fontAlgn="base"/>
            <a:endParaRPr lang="sv-SE" sz="1800" b="0" i="0" u="none" strike="noStrike" dirty="0">
              <a:solidFill>
                <a:srgbClr val="222222"/>
              </a:solidFill>
              <a:effectLst/>
              <a:latin typeface="Arial" panose="020B0604020202020204" pitchFamily="34" charset="0"/>
            </a:endParaRPr>
          </a:p>
          <a:p>
            <a:pPr fontAlgn="base"/>
            <a:endParaRPr lang="sv-SE" sz="1800" dirty="0">
              <a:solidFill>
                <a:srgbClr val="222222"/>
              </a:solidFill>
              <a:latin typeface="Arial" panose="020B0604020202020204" pitchFamily="34" charset="0"/>
            </a:endParaRPr>
          </a:p>
          <a:p>
            <a:pPr fontAlgn="base"/>
            <a:r>
              <a:rPr lang="sv-SE" sz="1800" b="0" i="0" u="none" strike="noStrike" dirty="0">
                <a:solidFill>
                  <a:srgbClr val="222222"/>
                </a:solidFill>
                <a:effectLst/>
                <a:latin typeface="Arial" panose="020B0604020202020204" pitchFamily="34" charset="0"/>
              </a:rPr>
              <a:t>Tips! Titta på </a:t>
            </a:r>
            <a:r>
              <a:rPr lang="sv-SE" sz="1800" b="0" i="0" u="sng" strike="noStrike" dirty="0">
                <a:solidFill>
                  <a:srgbClr val="0070C0"/>
                </a:solidFill>
                <a:effectLst/>
                <a:latin typeface="Arial" panose="020B0604020202020204" pitchFamily="34" charset="0"/>
                <a:hlinkClick r:id="rId2"/>
              </a:rPr>
              <a:t>Frågor och svar om Cosmic</a:t>
            </a:r>
            <a:r>
              <a:rPr lang="sv-SE" sz="1800" b="0" i="0" u="none" strike="noStrike" dirty="0">
                <a:solidFill>
                  <a:srgbClr val="222222"/>
                </a:solidFill>
                <a:effectLst/>
                <a:latin typeface="Arial" panose="020B0604020202020204" pitchFamily="34" charset="0"/>
              </a:rPr>
              <a:t> på samverkanswebben och </a:t>
            </a:r>
            <a:r>
              <a:rPr lang="sv-SE" sz="1800" b="0" i="0" u="sng" strike="noStrike" dirty="0">
                <a:solidFill>
                  <a:srgbClr val="0070C0"/>
                </a:solidFill>
                <a:effectLst/>
                <a:latin typeface="Arial" panose="020B0604020202020204" pitchFamily="34" charset="0"/>
                <a:hlinkClick r:id="rId3"/>
              </a:rPr>
              <a:t>Frågor och svar från utbildningstillfällena</a:t>
            </a:r>
            <a:r>
              <a:rPr lang="sv-SE" sz="1800" b="0" i="0" u="none" strike="noStrike" dirty="0">
                <a:solidFill>
                  <a:srgbClr val="222222"/>
                </a:solidFill>
                <a:effectLst/>
                <a:latin typeface="Arial" panose="020B0604020202020204" pitchFamily="34" charset="0"/>
              </a:rPr>
              <a:t>. Många vanliga frågor och svar finns redan tillgängliga här.</a:t>
            </a:r>
            <a:r>
              <a:rPr lang="sv-SE" sz="1800" b="0" i="0" dirty="0">
                <a:solidFill>
                  <a:srgbClr val="000000"/>
                </a:solidFill>
                <a:effectLst/>
                <a:latin typeface="Arial" panose="020B0604020202020204" pitchFamily="34" charset="0"/>
              </a:rPr>
              <a:t>​</a:t>
            </a:r>
            <a:endParaRPr lang="sv-SE" sz="1800" b="0" i="0" dirty="0">
              <a:solidFill>
                <a:srgbClr val="000000"/>
              </a:solidFill>
              <a:effectLst/>
              <a:latin typeface="Segoe UI" panose="020B0502040204020203" pitchFamily="34" charset="0"/>
            </a:endParaRPr>
          </a:p>
          <a:p>
            <a:pPr algn="l" rtl="0" fontAlgn="base"/>
            <a:endParaRPr lang="en-US" sz="1800" b="0" i="0" dirty="0">
              <a:solidFill>
                <a:srgbClr val="000000"/>
              </a:solidFill>
              <a:effectLst/>
              <a:latin typeface="Arial" panose="020B0604020202020204" pitchFamily="34" charset="0"/>
            </a:endParaRPr>
          </a:p>
        </p:txBody>
      </p:sp>
      <p:grpSp>
        <p:nvGrpSpPr>
          <p:cNvPr id="4" name="Grupp 3">
            <a:extLst>
              <a:ext uri="{FF2B5EF4-FFF2-40B4-BE49-F238E27FC236}">
                <a16:creationId xmlns:a16="http://schemas.microsoft.com/office/drawing/2014/main" id="{D5F7F953-9DD0-93A5-64BC-772DF2AD5CCE}"/>
              </a:ext>
            </a:extLst>
          </p:cNvPr>
          <p:cNvGrpSpPr/>
          <p:nvPr/>
        </p:nvGrpSpPr>
        <p:grpSpPr>
          <a:xfrm>
            <a:off x="695400" y="2866239"/>
            <a:ext cx="10209515" cy="1125522"/>
            <a:chOff x="991242" y="3774466"/>
            <a:chExt cx="10209515" cy="1125522"/>
          </a:xfrm>
        </p:grpSpPr>
        <p:grpSp>
          <p:nvGrpSpPr>
            <p:cNvPr id="5" name="Grupp 4">
              <a:extLst>
                <a:ext uri="{FF2B5EF4-FFF2-40B4-BE49-F238E27FC236}">
                  <a16:creationId xmlns:a16="http://schemas.microsoft.com/office/drawing/2014/main" id="{59D1C9A8-F7DE-5FC4-B80B-47D0980DF580}"/>
                </a:ext>
              </a:extLst>
            </p:cNvPr>
            <p:cNvGrpSpPr/>
            <p:nvPr/>
          </p:nvGrpSpPr>
          <p:grpSpPr>
            <a:xfrm>
              <a:off x="991242" y="3774466"/>
              <a:ext cx="10209515" cy="1125522"/>
              <a:chOff x="726642" y="3615641"/>
              <a:chExt cx="8897750" cy="947993"/>
            </a:xfrm>
          </p:grpSpPr>
          <p:cxnSp>
            <p:nvCxnSpPr>
              <p:cNvPr id="10" name="Rak pilkoppling 9">
                <a:extLst>
                  <a:ext uri="{FF2B5EF4-FFF2-40B4-BE49-F238E27FC236}">
                    <a16:creationId xmlns:a16="http://schemas.microsoft.com/office/drawing/2014/main" id="{BD746203-8194-DEDD-C475-46DE4C898B09}"/>
                  </a:ext>
                </a:extLst>
              </p:cNvPr>
              <p:cNvCxnSpPr>
                <a:cxnSpLocks/>
                <a:stCxn id="20" idx="3"/>
                <a:endCxn id="12" idx="1"/>
              </p:cNvCxnSpPr>
              <p:nvPr/>
            </p:nvCxnSpPr>
            <p:spPr>
              <a:xfrm flipV="1">
                <a:off x="1897396" y="4244577"/>
                <a:ext cx="397293" cy="131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upp 10">
                <a:extLst>
                  <a:ext uri="{FF2B5EF4-FFF2-40B4-BE49-F238E27FC236}">
                    <a16:creationId xmlns:a16="http://schemas.microsoft.com/office/drawing/2014/main" id="{8C871BEC-1C1B-F247-5DA2-21AB15952991}"/>
                  </a:ext>
                </a:extLst>
              </p:cNvPr>
              <p:cNvGrpSpPr/>
              <p:nvPr/>
            </p:nvGrpSpPr>
            <p:grpSpPr>
              <a:xfrm>
                <a:off x="726642" y="3658419"/>
                <a:ext cx="1257596" cy="905215"/>
                <a:chOff x="1125583" y="3717663"/>
                <a:chExt cx="925253" cy="739438"/>
              </a:xfrm>
            </p:grpSpPr>
            <p:pic>
              <p:nvPicPr>
                <p:cNvPr id="20" name="Bildobjekt 19">
                  <a:extLst>
                    <a:ext uri="{FF2B5EF4-FFF2-40B4-BE49-F238E27FC236}">
                      <a16:creationId xmlns:a16="http://schemas.microsoft.com/office/drawing/2014/main" id="{064A6CA5-B1A3-819D-10A4-2DDA262F8ED3}"/>
                    </a:ext>
                  </a:extLst>
                </p:cNvPr>
                <p:cNvPicPr>
                  <a:picLocks noChangeAspect="1"/>
                </p:cNvPicPr>
                <p:nvPr/>
              </p:nvPicPr>
              <p:blipFill>
                <a:blip r:embed="rId4"/>
                <a:stretch>
                  <a:fillRect/>
                </a:stretch>
              </p:blipFill>
              <p:spPr>
                <a:xfrm>
                  <a:off x="1282093" y="3937988"/>
                  <a:ext cx="704851" cy="519113"/>
                </a:xfrm>
                <a:prstGeom prst="rect">
                  <a:avLst/>
                </a:prstGeom>
              </p:spPr>
            </p:pic>
            <p:sp>
              <p:nvSpPr>
                <p:cNvPr id="21" name="textruta 20">
                  <a:extLst>
                    <a:ext uri="{FF2B5EF4-FFF2-40B4-BE49-F238E27FC236}">
                      <a16:creationId xmlns:a16="http://schemas.microsoft.com/office/drawing/2014/main" id="{BA664318-F371-AA50-48E1-C51009093EDC}"/>
                    </a:ext>
                  </a:extLst>
                </p:cNvPr>
                <p:cNvSpPr txBox="1"/>
                <p:nvPr/>
              </p:nvSpPr>
              <p:spPr>
                <a:xfrm>
                  <a:off x="1125583" y="3717663"/>
                  <a:ext cx="925253" cy="276999"/>
                </a:xfrm>
                <a:prstGeom prst="rect">
                  <a:avLst/>
                </a:prstGeom>
                <a:noFill/>
              </p:spPr>
              <p:txBody>
                <a:bodyPr wrap="none" rtlCol="0">
                  <a:spAutoFit/>
                </a:bodyPr>
                <a:lstStyle/>
                <a:p>
                  <a:pPr defTabSz="1219170"/>
                  <a:r>
                    <a:rPr lang="sv-SE" sz="1200" dirty="0">
                      <a:solidFill>
                        <a:prstClr val="black"/>
                      </a:solidFill>
                      <a:latin typeface="Arial"/>
                    </a:rPr>
                    <a:t>Användare</a:t>
                  </a:r>
                </a:p>
              </p:txBody>
            </p:sp>
          </p:grpSp>
          <p:sp>
            <p:nvSpPr>
              <p:cNvPr id="12" name="textruta 11">
                <a:extLst>
                  <a:ext uri="{FF2B5EF4-FFF2-40B4-BE49-F238E27FC236}">
                    <a16:creationId xmlns:a16="http://schemas.microsoft.com/office/drawing/2014/main" id="{39586FA0-D203-8D6C-298C-4198E50DFF2F}"/>
                  </a:ext>
                </a:extLst>
              </p:cNvPr>
              <p:cNvSpPr txBox="1"/>
              <p:nvPr/>
            </p:nvSpPr>
            <p:spPr>
              <a:xfrm>
                <a:off x="2294689" y="4106077"/>
                <a:ext cx="1593041" cy="276999"/>
              </a:xfrm>
              <a:prstGeom prst="rect">
                <a:avLst/>
              </a:prstGeom>
              <a:solidFill>
                <a:schemeClr val="bg1"/>
              </a:solidFill>
              <a:ln w="19050">
                <a:solidFill>
                  <a:schemeClr val="tx1"/>
                </a:solidFill>
              </a:ln>
            </p:spPr>
            <p:txBody>
              <a:bodyPr wrap="square" rtlCol="0">
                <a:spAutoFit/>
              </a:bodyPr>
              <a:lstStyle/>
              <a:p>
                <a:pPr algn="ctr" defTabSz="1219170"/>
                <a:r>
                  <a:rPr lang="sv-SE" sz="1200" dirty="0">
                    <a:solidFill>
                      <a:prstClr val="black"/>
                    </a:solidFill>
                    <a:latin typeface="Arial"/>
                  </a:rPr>
                  <a:t>Verksamhetsstöd</a:t>
                </a:r>
              </a:p>
            </p:txBody>
          </p:sp>
          <p:cxnSp>
            <p:nvCxnSpPr>
              <p:cNvPr id="13" name="Rak pilkoppling 12">
                <a:extLst>
                  <a:ext uri="{FF2B5EF4-FFF2-40B4-BE49-F238E27FC236}">
                    <a16:creationId xmlns:a16="http://schemas.microsoft.com/office/drawing/2014/main" id="{B431F256-9796-7457-163B-2E93CFE7C092}"/>
                  </a:ext>
                </a:extLst>
              </p:cNvPr>
              <p:cNvCxnSpPr>
                <a:cxnSpLocks/>
              </p:cNvCxnSpPr>
              <p:nvPr/>
            </p:nvCxnSpPr>
            <p:spPr>
              <a:xfrm>
                <a:off x="5908580" y="4237076"/>
                <a:ext cx="443897" cy="75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ruta 13">
                <a:extLst>
                  <a:ext uri="{FF2B5EF4-FFF2-40B4-BE49-F238E27FC236}">
                    <a16:creationId xmlns:a16="http://schemas.microsoft.com/office/drawing/2014/main" id="{46AAE31F-0B0D-6401-2CDA-4F6235F52CB5}"/>
                  </a:ext>
                </a:extLst>
              </p:cNvPr>
              <p:cNvSpPr txBox="1"/>
              <p:nvPr/>
            </p:nvSpPr>
            <p:spPr>
              <a:xfrm>
                <a:off x="2206788" y="3615641"/>
                <a:ext cx="2120705" cy="400110"/>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SE" sz="1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Arial"/>
                    <a:ea typeface="+mn-ea"/>
                    <a:cs typeface="+mn-cs"/>
                  </a:rPr>
                  <a:t>Första stöd vid alla typer av frågor gällande Cosmic</a:t>
                </a:r>
              </a:p>
            </p:txBody>
          </p:sp>
          <p:sp>
            <p:nvSpPr>
              <p:cNvPr id="16" name="textruta 15">
                <a:extLst>
                  <a:ext uri="{FF2B5EF4-FFF2-40B4-BE49-F238E27FC236}">
                    <a16:creationId xmlns:a16="http://schemas.microsoft.com/office/drawing/2014/main" id="{C69DE717-0664-6900-F455-8B76C94CC18F}"/>
                  </a:ext>
                </a:extLst>
              </p:cNvPr>
              <p:cNvSpPr txBox="1"/>
              <p:nvPr/>
            </p:nvSpPr>
            <p:spPr>
              <a:xfrm>
                <a:off x="8182418" y="4106077"/>
                <a:ext cx="1441974" cy="276999"/>
              </a:xfrm>
              <a:prstGeom prst="rect">
                <a:avLst/>
              </a:prstGeom>
              <a:noFill/>
              <a:ln w="19050">
                <a:solidFill>
                  <a:schemeClr val="tx1"/>
                </a:solidFill>
              </a:ln>
            </p:spPr>
            <p:txBody>
              <a:bodyPr wrap="square" rtlCol="0">
                <a:spAutoFit/>
              </a:bodyPr>
              <a:lstStyle/>
              <a:p>
                <a:pPr defTabSz="1219170"/>
                <a:r>
                  <a:rPr lang="sv-SE" sz="1200" dirty="0">
                    <a:solidFill>
                      <a:prstClr val="black"/>
                    </a:solidFill>
                    <a:latin typeface="Arial"/>
                  </a:rPr>
                  <a:t>FVIS-programmet</a:t>
                </a:r>
              </a:p>
            </p:txBody>
          </p:sp>
          <p:cxnSp>
            <p:nvCxnSpPr>
              <p:cNvPr id="17" name="Rak pilkoppling 16">
                <a:extLst>
                  <a:ext uri="{FF2B5EF4-FFF2-40B4-BE49-F238E27FC236}">
                    <a16:creationId xmlns:a16="http://schemas.microsoft.com/office/drawing/2014/main" id="{56393897-1D84-E385-DF95-0D7A19D77C75}"/>
                  </a:ext>
                </a:extLst>
              </p:cNvPr>
              <p:cNvCxnSpPr>
                <a:cxnSpLocks/>
              </p:cNvCxnSpPr>
              <p:nvPr/>
            </p:nvCxnSpPr>
            <p:spPr>
              <a:xfrm>
                <a:off x="7783530" y="4256180"/>
                <a:ext cx="39888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ruta 17">
                <a:extLst>
                  <a:ext uri="{FF2B5EF4-FFF2-40B4-BE49-F238E27FC236}">
                    <a16:creationId xmlns:a16="http://schemas.microsoft.com/office/drawing/2014/main" id="{8DF2AAE8-3EC5-AA77-593A-EEE427EFE9DC}"/>
                  </a:ext>
                </a:extLst>
              </p:cNvPr>
              <p:cNvSpPr txBox="1"/>
              <p:nvPr/>
            </p:nvSpPr>
            <p:spPr>
              <a:xfrm>
                <a:off x="4326145" y="3976007"/>
                <a:ext cx="1593040" cy="388846"/>
              </a:xfrm>
              <a:prstGeom prst="rect">
                <a:avLst/>
              </a:prstGeom>
              <a:solidFill>
                <a:schemeClr val="bg1"/>
              </a:solidFill>
              <a:ln w="19050">
                <a:solidFill>
                  <a:schemeClr val="tx1"/>
                </a:solidFill>
              </a:ln>
            </p:spPr>
            <p:txBody>
              <a:bodyPr wrap="square" rtlCol="0">
                <a:spAutoFit/>
              </a:bodyPr>
              <a:lstStyle/>
              <a:p>
                <a:pPr algn="ctr" defTabSz="1219170"/>
                <a:r>
                  <a:rPr lang="sv-SE" sz="1200" dirty="0">
                    <a:solidFill>
                      <a:prstClr val="black"/>
                    </a:solidFill>
                    <a:latin typeface="Arial"/>
                  </a:rPr>
                  <a:t>Teamledare/utbildare från respektive VO</a:t>
                </a:r>
              </a:p>
            </p:txBody>
          </p:sp>
          <p:sp>
            <p:nvSpPr>
              <p:cNvPr id="19" name="textruta 18">
                <a:extLst>
                  <a:ext uri="{FF2B5EF4-FFF2-40B4-BE49-F238E27FC236}">
                    <a16:creationId xmlns:a16="http://schemas.microsoft.com/office/drawing/2014/main" id="{7296460E-0754-DDEA-6E39-CE7BDFD6C9EB}"/>
                  </a:ext>
                </a:extLst>
              </p:cNvPr>
              <p:cNvSpPr txBox="1"/>
              <p:nvPr/>
            </p:nvSpPr>
            <p:spPr>
              <a:xfrm>
                <a:off x="6363081" y="3827969"/>
                <a:ext cx="1420449" cy="699923"/>
              </a:xfrm>
              <a:prstGeom prst="rect">
                <a:avLst/>
              </a:prstGeom>
              <a:noFill/>
              <a:ln w="19050">
                <a:solidFill>
                  <a:schemeClr val="tx1"/>
                </a:solidFill>
              </a:ln>
            </p:spPr>
            <p:txBody>
              <a:bodyPr wrap="square" rtlCol="0">
                <a:spAutoFit/>
              </a:bodyPr>
              <a:lstStyle/>
              <a:p>
                <a:r>
                  <a:rPr lang="sv-SE" sz="1200" dirty="0">
                    <a:solidFill>
                      <a:prstClr val="black"/>
                    </a:solidFill>
                    <a:latin typeface="Arial"/>
                  </a:rPr>
                  <a:t>Teamledare/utbildare lyfter frågan inom projektdeltagar-</a:t>
                </a:r>
              </a:p>
              <a:p>
                <a:r>
                  <a:rPr lang="sv-SE" sz="1200" dirty="0">
                    <a:solidFill>
                      <a:prstClr val="black"/>
                    </a:solidFill>
                    <a:latin typeface="Arial"/>
                  </a:rPr>
                  <a:t>gruppen</a:t>
                </a:r>
              </a:p>
            </p:txBody>
          </p:sp>
        </p:grpSp>
        <p:cxnSp>
          <p:nvCxnSpPr>
            <p:cNvPr id="6" name="Rak pilkoppling 5">
              <a:extLst>
                <a:ext uri="{FF2B5EF4-FFF2-40B4-BE49-F238E27FC236}">
                  <a16:creationId xmlns:a16="http://schemas.microsoft.com/office/drawing/2014/main" id="{46C3AC07-ECBD-8ADF-B315-DF641076239E}"/>
                </a:ext>
              </a:extLst>
            </p:cNvPr>
            <p:cNvCxnSpPr>
              <a:cxnSpLocks/>
            </p:cNvCxnSpPr>
            <p:nvPr/>
          </p:nvCxnSpPr>
          <p:spPr>
            <a:xfrm flipH="1">
              <a:off x="2359503" y="4685618"/>
              <a:ext cx="40604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Rak pilkoppling 6">
              <a:extLst>
                <a:ext uri="{FF2B5EF4-FFF2-40B4-BE49-F238E27FC236}">
                  <a16:creationId xmlns:a16="http://schemas.microsoft.com/office/drawing/2014/main" id="{266FB9BE-6766-FFBB-3997-A96DD129107E}"/>
                </a:ext>
              </a:extLst>
            </p:cNvPr>
            <p:cNvCxnSpPr>
              <a:cxnSpLocks/>
            </p:cNvCxnSpPr>
            <p:nvPr/>
          </p:nvCxnSpPr>
          <p:spPr>
            <a:xfrm flipH="1">
              <a:off x="4666858" y="4643628"/>
              <a:ext cx="40604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Rak pilkoppling 7">
              <a:extLst>
                <a:ext uri="{FF2B5EF4-FFF2-40B4-BE49-F238E27FC236}">
                  <a16:creationId xmlns:a16="http://schemas.microsoft.com/office/drawing/2014/main" id="{7B308ED1-248A-1AA8-9DD6-B248D5CCBCEF}"/>
                </a:ext>
              </a:extLst>
            </p:cNvPr>
            <p:cNvCxnSpPr>
              <a:cxnSpLocks/>
            </p:cNvCxnSpPr>
            <p:nvPr/>
          </p:nvCxnSpPr>
          <p:spPr>
            <a:xfrm flipH="1">
              <a:off x="7000949" y="4646275"/>
              <a:ext cx="40604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Rak pilkoppling 8">
              <a:extLst>
                <a:ext uri="{FF2B5EF4-FFF2-40B4-BE49-F238E27FC236}">
                  <a16:creationId xmlns:a16="http://schemas.microsoft.com/office/drawing/2014/main" id="{B75BDDBC-0391-27B0-1A10-DC1F9364833F}"/>
                </a:ext>
              </a:extLst>
            </p:cNvPr>
            <p:cNvCxnSpPr>
              <a:cxnSpLocks/>
            </p:cNvCxnSpPr>
            <p:nvPr/>
          </p:nvCxnSpPr>
          <p:spPr>
            <a:xfrm flipH="1">
              <a:off x="9088504" y="4671661"/>
              <a:ext cx="406049"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6" name="Rak pilkoppling 25">
            <a:extLst>
              <a:ext uri="{FF2B5EF4-FFF2-40B4-BE49-F238E27FC236}">
                <a16:creationId xmlns:a16="http://schemas.microsoft.com/office/drawing/2014/main" id="{F3ED3E61-A679-26FD-147F-14A422E1732C}"/>
              </a:ext>
            </a:extLst>
          </p:cNvPr>
          <p:cNvCxnSpPr>
            <a:cxnSpLocks/>
          </p:cNvCxnSpPr>
          <p:nvPr/>
        </p:nvCxnSpPr>
        <p:spPr>
          <a:xfrm>
            <a:off x="4319372" y="3595144"/>
            <a:ext cx="509339" cy="890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textruta 26">
            <a:extLst>
              <a:ext uri="{FF2B5EF4-FFF2-40B4-BE49-F238E27FC236}">
                <a16:creationId xmlns:a16="http://schemas.microsoft.com/office/drawing/2014/main" id="{13752495-BC85-424A-B93D-E43CD8F6B0AB}"/>
              </a:ext>
            </a:extLst>
          </p:cNvPr>
          <p:cNvSpPr txBox="1"/>
          <p:nvPr/>
        </p:nvSpPr>
        <p:spPr>
          <a:xfrm>
            <a:off x="623392" y="4263439"/>
            <a:ext cx="5185097" cy="400110"/>
          </a:xfrm>
          <a:prstGeom prst="rect">
            <a:avLst/>
          </a:prstGeom>
          <a:noFill/>
        </p:spPr>
        <p:txBody>
          <a:bodyPr wrap="square" rtlCol="0">
            <a:spAutoFit/>
          </a:bodyPr>
          <a:lstStyle/>
          <a:p>
            <a:pPr fontAlgn="base"/>
            <a:r>
              <a:rPr lang="sv-SE" sz="2000" b="1" dirty="0">
                <a:solidFill>
                  <a:srgbClr val="FF0000"/>
                </a:solidFill>
              </a:rPr>
              <a:t>OBS! Ej att förväxlas med ELS-support</a:t>
            </a:r>
            <a:endParaRPr lang="sv-SE" sz="2000" b="1" dirty="0">
              <a:solidFill>
                <a:srgbClr val="FF0000"/>
              </a:solidFill>
              <a:cs typeface="Arial"/>
            </a:endParaRPr>
          </a:p>
        </p:txBody>
      </p:sp>
    </p:spTree>
    <p:extLst>
      <p:ext uri="{BB962C8B-B14F-4D97-AF65-F5344CB8AC3E}">
        <p14:creationId xmlns:p14="http://schemas.microsoft.com/office/powerpoint/2010/main" val="1403898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53DEBD-7696-B2D5-A6C7-4395A74E861F}"/>
              </a:ext>
            </a:extLst>
          </p:cNvPr>
          <p:cNvSpPr>
            <a:spLocks noGrp="1"/>
          </p:cNvSpPr>
          <p:nvPr>
            <p:ph type="title"/>
          </p:nvPr>
        </p:nvSpPr>
        <p:spPr/>
        <p:txBody>
          <a:bodyPr/>
          <a:lstStyle/>
          <a:p>
            <a:r>
              <a:rPr lang="sv-SE" dirty="0"/>
              <a:t>Information/frågestunder om Cosmic</a:t>
            </a:r>
          </a:p>
        </p:txBody>
      </p:sp>
      <p:sp>
        <p:nvSpPr>
          <p:cNvPr id="3" name="Platshållare för innehåll 2">
            <a:extLst>
              <a:ext uri="{FF2B5EF4-FFF2-40B4-BE49-F238E27FC236}">
                <a16:creationId xmlns:a16="http://schemas.microsoft.com/office/drawing/2014/main" id="{CAA7FF71-072A-64C5-67AB-A8DA6BCF3413}"/>
              </a:ext>
            </a:extLst>
          </p:cNvPr>
          <p:cNvSpPr>
            <a:spLocks noGrp="1"/>
          </p:cNvSpPr>
          <p:nvPr>
            <p:ph sz="quarter" idx="10"/>
          </p:nvPr>
        </p:nvSpPr>
        <p:spPr/>
        <p:txBody>
          <a:bodyPr>
            <a:normAutofit/>
          </a:bodyPr>
          <a:lstStyle/>
          <a:p>
            <a:r>
              <a:rPr lang="sv-SE" sz="2000" dirty="0"/>
              <a:t>Under december kommer flera tillfällen för öppna frågestunder. Frågestunden riktar sig till dig som har genomgått utbildningen i Cosmic och under mötet har du möjlighet att ställa frågor om systemets funktionalitet.</a:t>
            </a:r>
          </a:p>
          <a:p>
            <a:endParaRPr lang="sv-SE" sz="2000" dirty="0"/>
          </a:p>
          <a:p>
            <a:r>
              <a:rPr lang="sv-SE" sz="2000" dirty="0"/>
              <a:t>Det kommer även finnas informationstillfällen som riktar sig till medarbetare inom olika områden och syftar till att ge information om specifika ämnen. Målet är att skapa trygghet hos medarbetarna genom att besvara deras frågor och ge tydlig information.</a:t>
            </a:r>
          </a:p>
          <a:p>
            <a:endParaRPr lang="sv-SE" sz="2000" dirty="0"/>
          </a:p>
          <a:p>
            <a:r>
              <a:rPr lang="sv-SE" sz="2000" dirty="0"/>
              <a:t>Både information och frågestunder hålls via Teams med en begränsning på 300 deltagare. </a:t>
            </a:r>
            <a:br>
              <a:rPr lang="sv-SE" sz="2000" dirty="0"/>
            </a:br>
            <a:r>
              <a:rPr lang="sv-SE" sz="2000" dirty="0"/>
              <a:t>Länkar till möten går att hitta i ett samlat dokument i mappen </a:t>
            </a:r>
            <a:r>
              <a:rPr lang="sv-SE" sz="2000" b="1" dirty="0"/>
              <a:t>Presentation och information </a:t>
            </a:r>
            <a:r>
              <a:rPr lang="sv-SE" sz="2000" dirty="0"/>
              <a:t>på </a:t>
            </a:r>
            <a:r>
              <a:rPr lang="sv-SE" sz="2000" dirty="0">
                <a:hlinkClick r:id="rId2"/>
              </a:rPr>
              <a:t>samarbetsytan Cosmic införande</a:t>
            </a:r>
            <a:r>
              <a:rPr lang="sv-SE" sz="2000" dirty="0"/>
              <a:t>. Fråga ditt verksamhetsstöd efter underlaget om du inte kommer åt det.</a:t>
            </a:r>
          </a:p>
        </p:txBody>
      </p:sp>
    </p:spTree>
    <p:extLst>
      <p:ext uri="{BB962C8B-B14F-4D97-AF65-F5344CB8AC3E}">
        <p14:creationId xmlns:p14="http://schemas.microsoft.com/office/powerpoint/2010/main" val="56918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98D6CB-C6FB-F6D6-A8B2-E3A69BBFF964}"/>
              </a:ext>
            </a:extLst>
          </p:cNvPr>
          <p:cNvSpPr>
            <a:spLocks noGrp="1"/>
          </p:cNvSpPr>
          <p:nvPr>
            <p:ph type="title"/>
          </p:nvPr>
        </p:nvSpPr>
        <p:spPr/>
        <p:txBody>
          <a:bodyPr/>
          <a:lstStyle/>
          <a:p>
            <a:r>
              <a:rPr lang="sv-SE" sz="4000" dirty="0"/>
              <a:t>Tidsplan för publicering av rutiner</a:t>
            </a:r>
            <a:endParaRPr lang="sv-SE" dirty="0"/>
          </a:p>
        </p:txBody>
      </p:sp>
      <p:sp>
        <p:nvSpPr>
          <p:cNvPr id="3" name="Platshållare för innehåll 2">
            <a:extLst>
              <a:ext uri="{FF2B5EF4-FFF2-40B4-BE49-F238E27FC236}">
                <a16:creationId xmlns:a16="http://schemas.microsoft.com/office/drawing/2014/main" id="{A042BA4C-8E06-FC08-DBC1-1DFFE80E8EBD}"/>
              </a:ext>
            </a:extLst>
          </p:cNvPr>
          <p:cNvSpPr>
            <a:spLocks noGrp="1"/>
          </p:cNvSpPr>
          <p:nvPr>
            <p:ph sz="quarter" idx="10"/>
          </p:nvPr>
        </p:nvSpPr>
        <p:spPr>
          <a:xfrm>
            <a:off x="580183" y="1317001"/>
            <a:ext cx="11090275" cy="4319587"/>
          </a:xfrm>
        </p:spPr>
        <p:txBody>
          <a:bodyPr>
            <a:normAutofit/>
          </a:bodyPr>
          <a:lstStyle/>
          <a:p>
            <a:r>
              <a:rPr lang="sv-SE" sz="1800" dirty="0"/>
              <a:t>Nedan är en preliminär tidsplan för publicering av regiongemensamma rutiner på </a:t>
            </a:r>
            <a:r>
              <a:rPr lang="sv-SE" sz="1800" dirty="0">
                <a:effectLst/>
                <a:ea typeface="Calibri" panose="020F0502020204030204" pitchFamily="34" charset="0"/>
                <a:hlinkClick r:id="rId2"/>
              </a:rPr>
              <a:t>Samarbetsytan Cosmic Införande</a:t>
            </a:r>
            <a:r>
              <a:rPr lang="sv-SE" sz="1800" dirty="0">
                <a:ea typeface="Calibri" panose="020F0502020204030204" pitchFamily="34" charset="0"/>
              </a:rPr>
              <a:t>. Där hittar du även mer information om Regionsgemensamma rutiner.</a:t>
            </a:r>
            <a:endParaRPr lang="sv-SE" sz="1800" dirty="0">
              <a:cs typeface="Arial"/>
            </a:endParaRPr>
          </a:p>
          <a:p>
            <a:endParaRPr lang="sv-SE" sz="2000" dirty="0"/>
          </a:p>
          <a:p>
            <a:endParaRPr lang="sv-SE" sz="2000" dirty="0"/>
          </a:p>
        </p:txBody>
      </p:sp>
      <p:grpSp>
        <p:nvGrpSpPr>
          <p:cNvPr id="5" name="Grupp 4">
            <a:extLst>
              <a:ext uri="{FF2B5EF4-FFF2-40B4-BE49-F238E27FC236}">
                <a16:creationId xmlns:a16="http://schemas.microsoft.com/office/drawing/2014/main" id="{8C5F868F-ABCA-1696-1927-97F7F95EE21D}"/>
              </a:ext>
            </a:extLst>
          </p:cNvPr>
          <p:cNvGrpSpPr/>
          <p:nvPr/>
        </p:nvGrpSpPr>
        <p:grpSpPr>
          <a:xfrm>
            <a:off x="521542" y="2361544"/>
            <a:ext cx="10632519" cy="2134911"/>
            <a:chOff x="521542" y="2225080"/>
            <a:chExt cx="10632519" cy="2134911"/>
          </a:xfrm>
        </p:grpSpPr>
        <p:sp>
          <p:nvSpPr>
            <p:cNvPr id="9" name="textruta 8">
              <a:extLst>
                <a:ext uri="{FF2B5EF4-FFF2-40B4-BE49-F238E27FC236}">
                  <a16:creationId xmlns:a16="http://schemas.microsoft.com/office/drawing/2014/main" id="{19435F90-E86E-4EE0-4B4A-9CF8C467EA13}"/>
                </a:ext>
              </a:extLst>
            </p:cNvPr>
            <p:cNvSpPr txBox="1"/>
            <p:nvPr/>
          </p:nvSpPr>
          <p:spPr>
            <a:xfrm>
              <a:off x="589780" y="2771685"/>
              <a:ext cx="2476347" cy="64633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buChar char="•"/>
              </a:pPr>
              <a:r>
                <a:rPr lang="sv-SE" sz="1200" dirty="0">
                  <a:solidFill>
                    <a:srgbClr val="010000"/>
                  </a:solidFill>
                  <a:ea typeface="Arial"/>
                  <a:cs typeface="Arial"/>
                </a:rPr>
                <a:t>Mitt vaccin</a:t>
              </a:r>
              <a:r>
                <a:rPr lang="en-US" sz="1200" dirty="0">
                  <a:ea typeface="Arial"/>
                  <a:cs typeface="Arial"/>
                </a:rPr>
                <a:t>​</a:t>
              </a:r>
              <a:endParaRPr lang="sv-SE" sz="1200" dirty="0"/>
            </a:p>
            <a:p>
              <a:pPr rtl="0">
                <a:buChar char="•"/>
              </a:pPr>
              <a:r>
                <a:rPr lang="sv-SE" sz="1200" dirty="0">
                  <a:solidFill>
                    <a:srgbClr val="010000"/>
                  </a:solidFill>
                  <a:ea typeface="Arial"/>
                  <a:cs typeface="Arial"/>
                </a:rPr>
                <a:t>Kassahantering och registrering av vårdkontakt</a:t>
              </a:r>
              <a:endParaRPr lang="sv-SE" sz="1200" dirty="0">
                <a:cs typeface="Arial"/>
              </a:endParaRPr>
            </a:p>
          </p:txBody>
        </p:sp>
        <p:sp>
          <p:nvSpPr>
            <p:cNvPr id="10" name="textruta 9">
              <a:extLst>
                <a:ext uri="{FF2B5EF4-FFF2-40B4-BE49-F238E27FC236}">
                  <a16:creationId xmlns:a16="http://schemas.microsoft.com/office/drawing/2014/main" id="{5D9977CF-BAA7-B212-3FF7-C8984BCE862A}"/>
                </a:ext>
              </a:extLst>
            </p:cNvPr>
            <p:cNvSpPr txBox="1"/>
            <p:nvPr/>
          </p:nvSpPr>
          <p:spPr>
            <a:xfrm>
              <a:off x="3262550" y="2790331"/>
              <a:ext cx="2575252"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lvl="0" indent="-171450" rtl="0">
                <a:buFont typeface="Arial"/>
                <a:buChar char="•"/>
              </a:pPr>
              <a:r>
                <a:rPr lang="en-US" sz="1200" dirty="0">
                  <a:ea typeface="Arial"/>
                  <a:cs typeface="Arial"/>
                </a:rPr>
                <a:t>​</a:t>
              </a:r>
              <a:r>
                <a:rPr lang="sv-SE" sz="1200" dirty="0">
                  <a:solidFill>
                    <a:srgbClr val="010000"/>
                  </a:solidFill>
                  <a:ea typeface="Arial"/>
                  <a:cs typeface="Arial"/>
                </a:rPr>
                <a:t>Administration av vårdkontakt</a:t>
              </a:r>
              <a:r>
                <a:rPr lang="en-US" sz="1200" dirty="0">
                  <a:ea typeface="Arial"/>
                  <a:cs typeface="Arial"/>
                </a:rPr>
                <a:t>​</a:t>
              </a:r>
              <a:endParaRPr lang="sv-SE" sz="1200" dirty="0">
                <a:cs typeface="Arial"/>
              </a:endParaRPr>
            </a:p>
            <a:p>
              <a:pPr marL="171450" indent="-171450" rtl="0">
                <a:buFont typeface="Arial"/>
                <a:buChar char="•"/>
              </a:pPr>
              <a:r>
                <a:rPr lang="sv-SE" sz="1200" dirty="0">
                  <a:solidFill>
                    <a:srgbClr val="010000"/>
                  </a:solidFill>
                  <a:ea typeface="Arial"/>
                  <a:cs typeface="Arial"/>
                </a:rPr>
                <a:t>Vårdplatsöversikten</a:t>
              </a:r>
              <a:r>
                <a:rPr lang="en-US" sz="1200" dirty="0">
                  <a:ea typeface="Arial"/>
                  <a:cs typeface="Arial"/>
                </a:rPr>
                <a:t>​</a:t>
              </a:r>
            </a:p>
            <a:p>
              <a:pPr marL="171450" indent="-171450" rtl="0">
                <a:buFont typeface="Arial"/>
                <a:buChar char="•"/>
              </a:pPr>
              <a:r>
                <a:rPr lang="sv-SE" sz="1200" dirty="0">
                  <a:solidFill>
                    <a:srgbClr val="010000"/>
                  </a:solidFill>
                  <a:ea typeface="Arial"/>
                  <a:cs typeface="Arial"/>
                </a:rPr>
                <a:t>Konsultationer och remisser</a:t>
              </a:r>
              <a:r>
                <a:rPr lang="en-US" sz="1200" dirty="0">
                  <a:ea typeface="Arial"/>
                  <a:cs typeface="Arial"/>
                </a:rPr>
                <a:t>​</a:t>
              </a:r>
            </a:p>
            <a:p>
              <a:pPr marL="171450" indent="-171450" rtl="0">
                <a:buFont typeface="Arial"/>
                <a:buChar char="•"/>
              </a:pPr>
              <a:r>
                <a:rPr lang="sv-SE" sz="1200" dirty="0">
                  <a:solidFill>
                    <a:srgbClr val="010000"/>
                  </a:solidFill>
                  <a:ea typeface="Arial"/>
                  <a:cs typeface="Arial"/>
                </a:rPr>
                <a:t>Behandlingsbegränsningar och ej HLR-beslut</a:t>
              </a:r>
              <a:r>
                <a:rPr lang="en-US" sz="1200" dirty="0">
                  <a:ea typeface="Arial"/>
                  <a:cs typeface="Arial"/>
                </a:rPr>
                <a:t>​</a:t>
              </a:r>
            </a:p>
            <a:p>
              <a:pPr marL="171450" indent="-171450" rtl="0">
                <a:buFont typeface="Arial"/>
                <a:buChar char="•"/>
              </a:pPr>
              <a:r>
                <a:rPr lang="sv-SE" sz="1200" dirty="0">
                  <a:solidFill>
                    <a:srgbClr val="010000"/>
                  </a:solidFill>
                  <a:ea typeface="Arial"/>
                  <a:cs typeface="Arial"/>
                </a:rPr>
                <a:t>Skyddade personuppgifter </a:t>
              </a:r>
              <a:endParaRPr lang="sv-SE" sz="1200" dirty="0">
                <a:cs typeface="Arial"/>
              </a:endParaRPr>
            </a:p>
          </p:txBody>
        </p:sp>
        <p:sp>
          <p:nvSpPr>
            <p:cNvPr id="11" name="textruta 10">
              <a:extLst>
                <a:ext uri="{FF2B5EF4-FFF2-40B4-BE49-F238E27FC236}">
                  <a16:creationId xmlns:a16="http://schemas.microsoft.com/office/drawing/2014/main" id="{11147B59-709D-3BF2-D96F-AAF145FF0E06}"/>
                </a:ext>
              </a:extLst>
            </p:cNvPr>
            <p:cNvSpPr txBox="1"/>
            <p:nvPr/>
          </p:nvSpPr>
          <p:spPr>
            <a:xfrm>
              <a:off x="9141823" y="2827981"/>
              <a:ext cx="1500278" cy="2769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sv-SE" sz="1200" dirty="0">
                  <a:solidFill>
                    <a:srgbClr val="010000"/>
                  </a:solidFill>
                  <a:cs typeface="Arial"/>
                </a:rPr>
                <a:t>SVF-flöde cancer</a:t>
              </a:r>
              <a:endParaRPr lang="en-US" sz="1200" dirty="0">
                <a:cs typeface="Arial"/>
              </a:endParaRPr>
            </a:p>
          </p:txBody>
        </p:sp>
        <p:sp>
          <p:nvSpPr>
            <p:cNvPr id="12" name="textruta 11">
              <a:extLst>
                <a:ext uri="{FF2B5EF4-FFF2-40B4-BE49-F238E27FC236}">
                  <a16:creationId xmlns:a16="http://schemas.microsoft.com/office/drawing/2014/main" id="{054D3852-CBB6-A1FC-42F1-2EF7BEACCD6E}"/>
                </a:ext>
              </a:extLst>
            </p:cNvPr>
            <p:cNvSpPr txBox="1"/>
            <p:nvPr/>
          </p:nvSpPr>
          <p:spPr>
            <a:xfrm>
              <a:off x="5745557" y="2790331"/>
              <a:ext cx="2937222"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lvl="0" indent="-171450" rtl="0">
                <a:buFont typeface="Arial"/>
                <a:buChar char="•"/>
              </a:pPr>
              <a:r>
                <a:rPr lang="en-US" sz="1200" dirty="0">
                  <a:ea typeface="Arial"/>
                  <a:cs typeface="Arial"/>
                </a:rPr>
                <a:t>​</a:t>
              </a:r>
              <a:r>
                <a:rPr lang="sv-SE" sz="1200" dirty="0">
                  <a:solidFill>
                    <a:srgbClr val="010000"/>
                  </a:solidFill>
                  <a:ea typeface="Arial"/>
                  <a:cs typeface="Arial"/>
                </a:rPr>
                <a:t>In- och utskrivning samt förflyttning av patient</a:t>
              </a:r>
              <a:endParaRPr lang="sv-SE" sz="1200" dirty="0">
                <a:cs typeface="Arial"/>
              </a:endParaRPr>
            </a:p>
            <a:p>
              <a:pPr marL="171450" indent="-171450" rtl="0">
                <a:buFont typeface="Arial"/>
                <a:buChar char="•"/>
              </a:pPr>
              <a:r>
                <a:rPr lang="sv-SE" sz="1200" dirty="0">
                  <a:solidFill>
                    <a:srgbClr val="010000"/>
                  </a:solidFill>
                  <a:ea typeface="Arial"/>
                  <a:cs typeface="Arial"/>
                </a:rPr>
                <a:t>Journalföring och dokumentation/-vårddokumentation</a:t>
              </a:r>
              <a:r>
                <a:rPr lang="en-US" sz="1200" dirty="0">
                  <a:ea typeface="Arial"/>
                  <a:cs typeface="Arial"/>
                </a:rPr>
                <a:t>​</a:t>
              </a:r>
            </a:p>
            <a:p>
              <a:pPr marL="171450" indent="-171450" rtl="0">
                <a:buFont typeface="Arial"/>
                <a:buChar char="•"/>
              </a:pPr>
              <a:r>
                <a:rPr lang="sv-SE" sz="1200" dirty="0">
                  <a:solidFill>
                    <a:srgbClr val="010000"/>
                  </a:solidFill>
                  <a:ea typeface="Arial"/>
                  <a:cs typeface="Arial"/>
                </a:rPr>
                <a:t>Messenger</a:t>
              </a:r>
              <a:endParaRPr lang="en-US" sz="1200" dirty="0">
                <a:ea typeface="Arial"/>
                <a:cs typeface="Arial"/>
              </a:endParaRPr>
            </a:p>
            <a:p>
              <a:pPr marL="171450" indent="-171450" rtl="0">
                <a:buFont typeface="Arial"/>
                <a:buChar char="•"/>
              </a:pPr>
              <a:r>
                <a:rPr lang="sv-SE" sz="1200" dirty="0">
                  <a:solidFill>
                    <a:srgbClr val="010000"/>
                  </a:solidFill>
                  <a:ea typeface="Arial"/>
                  <a:cs typeface="Arial"/>
                </a:rPr>
                <a:t>Scanning/multimedia</a:t>
              </a:r>
              <a:endParaRPr lang="en-US" sz="1200" dirty="0">
                <a:ea typeface="Arial"/>
                <a:cs typeface="Arial"/>
              </a:endParaRPr>
            </a:p>
            <a:p>
              <a:pPr marL="171450" indent="-171450" rtl="0">
                <a:buFont typeface="Arial"/>
                <a:buChar char="•"/>
              </a:pPr>
              <a:r>
                <a:rPr lang="sv-SE" sz="1200" dirty="0">
                  <a:solidFill>
                    <a:srgbClr val="010000"/>
                  </a:solidFill>
                  <a:ea typeface="Arial"/>
                  <a:cs typeface="Arial"/>
                </a:rPr>
                <a:t>Arbetssätt och hälsoärende i Barnhälsovården</a:t>
              </a:r>
              <a:endParaRPr lang="sv-SE" sz="1200" dirty="0">
                <a:cs typeface="Arial"/>
              </a:endParaRPr>
            </a:p>
          </p:txBody>
        </p:sp>
        <p:grpSp>
          <p:nvGrpSpPr>
            <p:cNvPr id="13" name="Grupp 12">
              <a:extLst>
                <a:ext uri="{FF2B5EF4-FFF2-40B4-BE49-F238E27FC236}">
                  <a16:creationId xmlns:a16="http://schemas.microsoft.com/office/drawing/2014/main" id="{1FAB29FA-531B-A4C5-ADEB-8AA48869F76A}"/>
                </a:ext>
              </a:extLst>
            </p:cNvPr>
            <p:cNvGrpSpPr/>
            <p:nvPr/>
          </p:nvGrpSpPr>
          <p:grpSpPr>
            <a:xfrm>
              <a:off x="521542" y="2225080"/>
              <a:ext cx="10632519" cy="531783"/>
              <a:chOff x="580553" y="3286011"/>
              <a:chExt cx="10632519" cy="531783"/>
            </a:xfrm>
          </p:grpSpPr>
          <p:sp>
            <p:nvSpPr>
              <p:cNvPr id="14" name="Frihandsfigur: Form 13">
                <a:extLst>
                  <a:ext uri="{FF2B5EF4-FFF2-40B4-BE49-F238E27FC236}">
                    <a16:creationId xmlns:a16="http://schemas.microsoft.com/office/drawing/2014/main" id="{D33EA6C5-2A8A-5741-787E-296CB370BE75}"/>
                  </a:ext>
                </a:extLst>
              </p:cNvPr>
              <p:cNvSpPr/>
              <p:nvPr/>
            </p:nvSpPr>
            <p:spPr>
              <a:xfrm>
                <a:off x="580553" y="3286011"/>
                <a:ext cx="2779143" cy="531783"/>
              </a:xfrm>
              <a:custGeom>
                <a:avLst/>
                <a:gdLst>
                  <a:gd name="connsiteX0" fmla="*/ 0 w 2908657"/>
                  <a:gd name="connsiteY0" fmla="*/ 0 h 531783"/>
                  <a:gd name="connsiteX1" fmla="*/ 2642766 w 2908657"/>
                  <a:gd name="connsiteY1" fmla="*/ 0 h 531783"/>
                  <a:gd name="connsiteX2" fmla="*/ 2908657 w 2908657"/>
                  <a:gd name="connsiteY2" fmla="*/ 265892 h 531783"/>
                  <a:gd name="connsiteX3" fmla="*/ 2642766 w 2908657"/>
                  <a:gd name="connsiteY3" fmla="*/ 531783 h 531783"/>
                  <a:gd name="connsiteX4" fmla="*/ 0 w 2908657"/>
                  <a:gd name="connsiteY4" fmla="*/ 531783 h 531783"/>
                  <a:gd name="connsiteX5" fmla="*/ 265892 w 2908657"/>
                  <a:gd name="connsiteY5" fmla="*/ 265892 h 531783"/>
                  <a:gd name="connsiteX6" fmla="*/ 0 w 2908657"/>
                  <a:gd name="connsiteY6" fmla="*/ 0 h 531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8657" h="531783">
                    <a:moveTo>
                      <a:pt x="0" y="0"/>
                    </a:moveTo>
                    <a:lnTo>
                      <a:pt x="2642766" y="0"/>
                    </a:lnTo>
                    <a:lnTo>
                      <a:pt x="2908657" y="265892"/>
                    </a:lnTo>
                    <a:lnTo>
                      <a:pt x="2642766" y="531783"/>
                    </a:lnTo>
                    <a:lnTo>
                      <a:pt x="0" y="531783"/>
                    </a:lnTo>
                    <a:lnTo>
                      <a:pt x="265892" y="265892"/>
                    </a:lnTo>
                    <a:lnTo>
                      <a:pt x="0" y="0"/>
                    </a:lnTo>
                    <a:close/>
                  </a:path>
                </a:pathLst>
              </a:custGeom>
              <a:solidFill>
                <a:srgbClr val="31CE85">
                  <a:shade val="8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381907" tIns="38672" rIns="304563" bIns="38672" numCol="1" spcCol="1270" anchor="ctr" anchorCtr="0">
                <a:noAutofit/>
              </a:bodyPr>
              <a:lstStyle/>
              <a:p>
                <a:pPr marL="0" marR="0" lvl="0" indent="0" algn="ctr" defTabSz="1289050" eaLnBrk="1" fontAlgn="auto" latinLnBrk="0" hangingPunct="1">
                  <a:lnSpc>
                    <a:spcPct val="90000"/>
                  </a:lnSpc>
                  <a:spcBef>
                    <a:spcPct val="0"/>
                  </a:spcBef>
                  <a:spcAft>
                    <a:spcPct val="35000"/>
                  </a:spcAft>
                  <a:buClrTx/>
                  <a:buSzTx/>
                  <a:buFontTx/>
                  <a:buNone/>
                  <a:tabLst/>
                  <a:defRPr/>
                </a:pPr>
                <a:r>
                  <a:rPr kumimoji="0" lang="sv-SE" sz="2900" b="0" i="0" u="none" strike="noStrike" kern="0" cap="none" spc="0" normalizeH="0" baseline="0" noProof="0" dirty="0">
                    <a:ln>
                      <a:noFill/>
                    </a:ln>
                    <a:solidFill>
                      <a:prstClr val="white"/>
                    </a:solidFill>
                    <a:effectLst/>
                    <a:uLnTx/>
                    <a:uFillTx/>
                    <a:latin typeface="Segoe UI"/>
                    <a:ea typeface="+mn-ea"/>
                    <a:cs typeface="+mn-cs"/>
                  </a:rPr>
                  <a:t>29/11</a:t>
                </a:r>
              </a:p>
            </p:txBody>
          </p:sp>
          <p:sp>
            <p:nvSpPr>
              <p:cNvPr id="15" name="Frihandsfigur: Form 14">
                <a:extLst>
                  <a:ext uri="{FF2B5EF4-FFF2-40B4-BE49-F238E27FC236}">
                    <a16:creationId xmlns:a16="http://schemas.microsoft.com/office/drawing/2014/main" id="{7AB8ADD0-0821-08A2-F0DC-EC87DFE1F36D}"/>
                  </a:ext>
                </a:extLst>
              </p:cNvPr>
              <p:cNvSpPr/>
              <p:nvPr/>
            </p:nvSpPr>
            <p:spPr>
              <a:xfrm>
                <a:off x="3198345" y="3286011"/>
                <a:ext cx="2779143" cy="531783"/>
              </a:xfrm>
              <a:custGeom>
                <a:avLst/>
                <a:gdLst>
                  <a:gd name="connsiteX0" fmla="*/ 0 w 2908657"/>
                  <a:gd name="connsiteY0" fmla="*/ 0 h 531783"/>
                  <a:gd name="connsiteX1" fmla="*/ 2642766 w 2908657"/>
                  <a:gd name="connsiteY1" fmla="*/ 0 h 531783"/>
                  <a:gd name="connsiteX2" fmla="*/ 2908657 w 2908657"/>
                  <a:gd name="connsiteY2" fmla="*/ 265892 h 531783"/>
                  <a:gd name="connsiteX3" fmla="*/ 2642766 w 2908657"/>
                  <a:gd name="connsiteY3" fmla="*/ 531783 h 531783"/>
                  <a:gd name="connsiteX4" fmla="*/ 0 w 2908657"/>
                  <a:gd name="connsiteY4" fmla="*/ 531783 h 531783"/>
                  <a:gd name="connsiteX5" fmla="*/ 265892 w 2908657"/>
                  <a:gd name="connsiteY5" fmla="*/ 265892 h 531783"/>
                  <a:gd name="connsiteX6" fmla="*/ 0 w 2908657"/>
                  <a:gd name="connsiteY6" fmla="*/ 0 h 531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8657" h="531783">
                    <a:moveTo>
                      <a:pt x="0" y="0"/>
                    </a:moveTo>
                    <a:lnTo>
                      <a:pt x="2642766" y="0"/>
                    </a:lnTo>
                    <a:lnTo>
                      <a:pt x="2908657" y="265892"/>
                    </a:lnTo>
                    <a:lnTo>
                      <a:pt x="2642766" y="531783"/>
                    </a:lnTo>
                    <a:lnTo>
                      <a:pt x="0" y="531783"/>
                    </a:lnTo>
                    <a:lnTo>
                      <a:pt x="265892" y="265892"/>
                    </a:lnTo>
                    <a:lnTo>
                      <a:pt x="0" y="0"/>
                    </a:lnTo>
                    <a:close/>
                  </a:path>
                </a:pathLst>
              </a:custGeom>
              <a:solidFill>
                <a:srgbClr val="31CE85">
                  <a:shade val="80000"/>
                  <a:hueOff val="-156826"/>
                  <a:satOff val="-3706"/>
                  <a:lumOff val="9542"/>
                  <a:alphaOff val="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381907" tIns="38672" rIns="304563" bIns="38672" numCol="1" spcCol="1270" anchor="ctr" anchorCtr="0">
                <a:noAutofit/>
              </a:bodyPr>
              <a:lstStyle/>
              <a:p>
                <a:pPr marL="0" marR="0" lvl="0" indent="0" algn="ctr" defTabSz="1289050" eaLnBrk="1" fontAlgn="auto" latinLnBrk="0" hangingPunct="1">
                  <a:lnSpc>
                    <a:spcPct val="90000"/>
                  </a:lnSpc>
                  <a:spcBef>
                    <a:spcPct val="0"/>
                  </a:spcBef>
                  <a:spcAft>
                    <a:spcPct val="35000"/>
                  </a:spcAft>
                  <a:buClrTx/>
                  <a:buSzTx/>
                  <a:buFontTx/>
                  <a:buNone/>
                  <a:tabLst/>
                  <a:defRPr/>
                </a:pPr>
                <a:r>
                  <a:rPr kumimoji="0" lang="sv-SE" sz="2900" b="0" i="0" u="none" strike="noStrike" kern="0" cap="none" spc="0" normalizeH="0" baseline="0" noProof="0" dirty="0">
                    <a:ln>
                      <a:noFill/>
                    </a:ln>
                    <a:solidFill>
                      <a:prstClr val="white"/>
                    </a:solidFill>
                    <a:effectLst/>
                    <a:uLnTx/>
                    <a:uFillTx/>
                    <a:latin typeface="Segoe UI"/>
                    <a:ea typeface="+mn-ea"/>
                    <a:cs typeface="+mn-cs"/>
                  </a:rPr>
                  <a:t>6/12</a:t>
                </a:r>
              </a:p>
            </p:txBody>
          </p:sp>
          <p:sp>
            <p:nvSpPr>
              <p:cNvPr id="16" name="Frihandsfigur: Form 15">
                <a:extLst>
                  <a:ext uri="{FF2B5EF4-FFF2-40B4-BE49-F238E27FC236}">
                    <a16:creationId xmlns:a16="http://schemas.microsoft.com/office/drawing/2014/main" id="{8A41939A-9A07-CBA5-36A3-375326AB7A83}"/>
                  </a:ext>
                </a:extLst>
              </p:cNvPr>
              <p:cNvSpPr/>
              <p:nvPr/>
            </p:nvSpPr>
            <p:spPr>
              <a:xfrm>
                <a:off x="5816137" y="3286011"/>
                <a:ext cx="2779143" cy="531783"/>
              </a:xfrm>
              <a:custGeom>
                <a:avLst/>
                <a:gdLst>
                  <a:gd name="connsiteX0" fmla="*/ 0 w 2908657"/>
                  <a:gd name="connsiteY0" fmla="*/ 0 h 531783"/>
                  <a:gd name="connsiteX1" fmla="*/ 2642766 w 2908657"/>
                  <a:gd name="connsiteY1" fmla="*/ 0 h 531783"/>
                  <a:gd name="connsiteX2" fmla="*/ 2908657 w 2908657"/>
                  <a:gd name="connsiteY2" fmla="*/ 265892 h 531783"/>
                  <a:gd name="connsiteX3" fmla="*/ 2642766 w 2908657"/>
                  <a:gd name="connsiteY3" fmla="*/ 531783 h 531783"/>
                  <a:gd name="connsiteX4" fmla="*/ 0 w 2908657"/>
                  <a:gd name="connsiteY4" fmla="*/ 531783 h 531783"/>
                  <a:gd name="connsiteX5" fmla="*/ 265892 w 2908657"/>
                  <a:gd name="connsiteY5" fmla="*/ 265892 h 531783"/>
                  <a:gd name="connsiteX6" fmla="*/ 0 w 2908657"/>
                  <a:gd name="connsiteY6" fmla="*/ 0 h 531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8657" h="531783">
                    <a:moveTo>
                      <a:pt x="0" y="0"/>
                    </a:moveTo>
                    <a:lnTo>
                      <a:pt x="2642766" y="0"/>
                    </a:lnTo>
                    <a:lnTo>
                      <a:pt x="2908657" y="265892"/>
                    </a:lnTo>
                    <a:lnTo>
                      <a:pt x="2642766" y="531783"/>
                    </a:lnTo>
                    <a:lnTo>
                      <a:pt x="0" y="531783"/>
                    </a:lnTo>
                    <a:lnTo>
                      <a:pt x="265892" y="265892"/>
                    </a:lnTo>
                    <a:lnTo>
                      <a:pt x="0" y="0"/>
                    </a:lnTo>
                    <a:close/>
                  </a:path>
                </a:pathLst>
              </a:custGeom>
              <a:solidFill>
                <a:srgbClr val="31CE85">
                  <a:shade val="80000"/>
                  <a:hueOff val="-313652"/>
                  <a:satOff val="-7413"/>
                  <a:lumOff val="19084"/>
                  <a:alphaOff val="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381907" tIns="38672" rIns="304563" bIns="38672" numCol="1" spcCol="1270" anchor="ctr" anchorCtr="0">
                <a:noAutofit/>
              </a:bodyPr>
              <a:lstStyle/>
              <a:p>
                <a:pPr marL="0" marR="0" lvl="0" indent="0" algn="ctr" defTabSz="1289050" eaLnBrk="1" fontAlgn="auto" latinLnBrk="0" hangingPunct="1">
                  <a:lnSpc>
                    <a:spcPct val="90000"/>
                  </a:lnSpc>
                  <a:spcBef>
                    <a:spcPct val="0"/>
                  </a:spcBef>
                  <a:spcAft>
                    <a:spcPct val="35000"/>
                  </a:spcAft>
                  <a:buClrTx/>
                  <a:buSzTx/>
                  <a:buFontTx/>
                  <a:buNone/>
                  <a:tabLst/>
                  <a:defRPr/>
                </a:pPr>
                <a:r>
                  <a:rPr kumimoji="0" lang="sv-SE" sz="2900" b="0" i="0" u="none" strike="noStrike" kern="0" cap="none" spc="0" normalizeH="0" baseline="0" noProof="0" dirty="0">
                    <a:ln>
                      <a:noFill/>
                    </a:ln>
                    <a:solidFill>
                      <a:prstClr val="white"/>
                    </a:solidFill>
                    <a:effectLst/>
                    <a:uLnTx/>
                    <a:uFillTx/>
                    <a:latin typeface="Segoe UI"/>
                    <a:ea typeface="+mn-ea"/>
                    <a:cs typeface="+mn-cs"/>
                  </a:rPr>
                  <a:t>13/12</a:t>
                </a:r>
              </a:p>
            </p:txBody>
          </p:sp>
          <p:sp>
            <p:nvSpPr>
              <p:cNvPr id="17" name="Frihandsfigur: Form 16">
                <a:extLst>
                  <a:ext uri="{FF2B5EF4-FFF2-40B4-BE49-F238E27FC236}">
                    <a16:creationId xmlns:a16="http://schemas.microsoft.com/office/drawing/2014/main" id="{7DE5D7AE-6BB5-7F70-9E62-8822AB41A283}"/>
                  </a:ext>
                </a:extLst>
              </p:cNvPr>
              <p:cNvSpPr/>
              <p:nvPr/>
            </p:nvSpPr>
            <p:spPr>
              <a:xfrm>
                <a:off x="8433929" y="3286011"/>
                <a:ext cx="2779143" cy="531783"/>
              </a:xfrm>
              <a:custGeom>
                <a:avLst/>
                <a:gdLst>
                  <a:gd name="connsiteX0" fmla="*/ 0 w 2908657"/>
                  <a:gd name="connsiteY0" fmla="*/ 0 h 531783"/>
                  <a:gd name="connsiteX1" fmla="*/ 2642766 w 2908657"/>
                  <a:gd name="connsiteY1" fmla="*/ 0 h 531783"/>
                  <a:gd name="connsiteX2" fmla="*/ 2908657 w 2908657"/>
                  <a:gd name="connsiteY2" fmla="*/ 265892 h 531783"/>
                  <a:gd name="connsiteX3" fmla="*/ 2642766 w 2908657"/>
                  <a:gd name="connsiteY3" fmla="*/ 531783 h 531783"/>
                  <a:gd name="connsiteX4" fmla="*/ 0 w 2908657"/>
                  <a:gd name="connsiteY4" fmla="*/ 531783 h 531783"/>
                  <a:gd name="connsiteX5" fmla="*/ 265892 w 2908657"/>
                  <a:gd name="connsiteY5" fmla="*/ 265892 h 531783"/>
                  <a:gd name="connsiteX6" fmla="*/ 0 w 2908657"/>
                  <a:gd name="connsiteY6" fmla="*/ 0 h 531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8657" h="531783">
                    <a:moveTo>
                      <a:pt x="0" y="0"/>
                    </a:moveTo>
                    <a:lnTo>
                      <a:pt x="2642766" y="0"/>
                    </a:lnTo>
                    <a:lnTo>
                      <a:pt x="2908657" y="265892"/>
                    </a:lnTo>
                    <a:lnTo>
                      <a:pt x="2642766" y="531783"/>
                    </a:lnTo>
                    <a:lnTo>
                      <a:pt x="0" y="531783"/>
                    </a:lnTo>
                    <a:lnTo>
                      <a:pt x="265892" y="265892"/>
                    </a:lnTo>
                    <a:lnTo>
                      <a:pt x="0" y="0"/>
                    </a:lnTo>
                    <a:close/>
                  </a:path>
                </a:pathLst>
              </a:custGeom>
              <a:solidFill>
                <a:srgbClr val="31CE85">
                  <a:shade val="80000"/>
                  <a:hueOff val="-470479"/>
                  <a:satOff val="-11119"/>
                  <a:lumOff val="28626"/>
                  <a:alphaOff val="0"/>
                </a:srgbClr>
              </a:solidFill>
              <a:ln w="12700" cap="flat" cmpd="sng" algn="ctr">
                <a:solidFill>
                  <a:sysClr val="window" lastClr="FFFFFF">
                    <a:hueOff val="0"/>
                    <a:satOff val="0"/>
                    <a:lumOff val="0"/>
                    <a:alphaOff val="0"/>
                  </a:sysClr>
                </a:solidFill>
                <a:prstDash val="solid"/>
                <a:miter lim="800000"/>
              </a:ln>
              <a:effectLst/>
            </p:spPr>
            <p:txBody>
              <a:bodyPr spcFirstLastPara="0" vert="horz" wrap="square" lIns="381907" tIns="38672" rIns="304563" bIns="38672" numCol="1" spcCol="1270" anchor="ctr" anchorCtr="0">
                <a:noAutofit/>
              </a:bodyPr>
              <a:lstStyle/>
              <a:p>
                <a:pPr marL="0" marR="0" lvl="0" indent="0" algn="ctr" defTabSz="1289050" eaLnBrk="1" fontAlgn="auto" latinLnBrk="0" hangingPunct="1">
                  <a:lnSpc>
                    <a:spcPct val="90000"/>
                  </a:lnSpc>
                  <a:spcBef>
                    <a:spcPct val="0"/>
                  </a:spcBef>
                  <a:spcAft>
                    <a:spcPct val="35000"/>
                  </a:spcAft>
                  <a:buClrTx/>
                  <a:buSzTx/>
                  <a:buFontTx/>
                  <a:buNone/>
                  <a:tabLst/>
                  <a:defRPr/>
                </a:pPr>
                <a:r>
                  <a:rPr kumimoji="0" lang="sv-SE" sz="2900" b="0" i="0" u="none" strike="noStrike" kern="0" cap="none" spc="0" normalizeH="0" baseline="0" noProof="0" dirty="0">
                    <a:ln>
                      <a:noFill/>
                    </a:ln>
                    <a:solidFill>
                      <a:prstClr val="white"/>
                    </a:solidFill>
                    <a:effectLst/>
                    <a:uLnTx/>
                    <a:uFillTx/>
                    <a:latin typeface="Segoe UI"/>
                    <a:ea typeface="+mn-ea"/>
                    <a:cs typeface="+mn-cs"/>
                  </a:rPr>
                  <a:t>20/12</a:t>
                </a:r>
              </a:p>
            </p:txBody>
          </p:sp>
        </p:grpSp>
      </p:grpSp>
      <p:sp>
        <p:nvSpPr>
          <p:cNvPr id="4" name="textruta 3">
            <a:extLst>
              <a:ext uri="{FF2B5EF4-FFF2-40B4-BE49-F238E27FC236}">
                <a16:creationId xmlns:a16="http://schemas.microsoft.com/office/drawing/2014/main" id="{22BD31CF-BF09-8E5A-0DE4-94B5C12F841D}"/>
              </a:ext>
            </a:extLst>
          </p:cNvPr>
          <p:cNvSpPr txBox="1"/>
          <p:nvPr/>
        </p:nvSpPr>
        <p:spPr>
          <a:xfrm>
            <a:off x="550863" y="5044687"/>
            <a:ext cx="11090274" cy="923330"/>
          </a:xfrm>
          <a:prstGeom prst="rect">
            <a:avLst/>
          </a:prstGeom>
          <a:noFill/>
        </p:spPr>
        <p:txBody>
          <a:bodyPr wrap="square" rtlCol="0">
            <a:spAutoFit/>
          </a:bodyPr>
          <a:lstStyle/>
          <a:p>
            <a:r>
              <a:rPr lang="sv-SE" sz="1800" dirty="0"/>
              <a:t>Varje verksamhet ansvarar för att anpassa de regionala rutinerna till sina lokala behov, skapa eventuella tillägg och tydliggöra ansvarsfördelningen. Verksamheterna ska säkerställa att rutinerna är kända och uppdatera lokala rutiner vid behov i linje med hur Cosmic används.</a:t>
            </a:r>
          </a:p>
        </p:txBody>
      </p:sp>
    </p:spTree>
    <p:extLst>
      <p:ext uri="{BB962C8B-B14F-4D97-AF65-F5344CB8AC3E}">
        <p14:creationId xmlns:p14="http://schemas.microsoft.com/office/powerpoint/2010/main" val="1927793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1D119D-F30F-836F-6479-01DE946C64EF}"/>
              </a:ext>
            </a:extLst>
          </p:cNvPr>
          <p:cNvSpPr>
            <a:spLocks noGrp="1"/>
          </p:cNvSpPr>
          <p:nvPr>
            <p:ph type="title"/>
          </p:nvPr>
        </p:nvSpPr>
        <p:spPr/>
        <p:txBody>
          <a:bodyPr/>
          <a:lstStyle/>
          <a:p>
            <a:r>
              <a:rPr lang="sv-SE" dirty="0">
                <a:cs typeface="Arial"/>
              </a:rPr>
              <a:t>Tidslinje för olika manuella aktiviteter </a:t>
            </a:r>
            <a:endParaRPr lang="sv-SE" dirty="0"/>
          </a:p>
        </p:txBody>
      </p:sp>
      <p:sp>
        <p:nvSpPr>
          <p:cNvPr id="3" name="Platshållare för innehåll 2">
            <a:extLst>
              <a:ext uri="{FF2B5EF4-FFF2-40B4-BE49-F238E27FC236}">
                <a16:creationId xmlns:a16="http://schemas.microsoft.com/office/drawing/2014/main" id="{D0C91357-7DD1-936C-0BDF-1E23EE5B27E1}"/>
              </a:ext>
            </a:extLst>
          </p:cNvPr>
          <p:cNvSpPr>
            <a:spLocks noGrp="1"/>
          </p:cNvSpPr>
          <p:nvPr>
            <p:ph sz="quarter" idx="10"/>
          </p:nvPr>
        </p:nvSpPr>
        <p:spPr>
          <a:xfrm>
            <a:off x="572263" y="1271888"/>
            <a:ext cx="11090275" cy="4319587"/>
          </a:xfrm>
        </p:spPr>
        <p:txBody>
          <a:bodyPr>
            <a:normAutofit/>
          </a:bodyPr>
          <a:lstStyle/>
          <a:p>
            <a:r>
              <a:rPr lang="sv-SE" sz="1800" dirty="0">
                <a:cs typeface="Arial"/>
              </a:rPr>
              <a:t>Tidslinjen visar aktiviteter på övergripande nivå fram till och med vecka 3 2025. De blå rutorna är aktiviteter som utförs genom automatiserad/maskinell </a:t>
            </a:r>
            <a:r>
              <a:rPr lang="sv-SE" sz="1800" dirty="0" err="1">
                <a:cs typeface="Arial"/>
              </a:rPr>
              <a:t>migrering</a:t>
            </a:r>
            <a:r>
              <a:rPr lang="sv-SE" sz="1800" dirty="0">
                <a:cs typeface="Arial"/>
              </a:rPr>
              <a:t>. De gröna rutorna är arbete som genomförs av verksamheten. Mer information om vad varje arbete innebär kommer under vecka 49.</a:t>
            </a:r>
          </a:p>
        </p:txBody>
      </p:sp>
      <p:grpSp>
        <p:nvGrpSpPr>
          <p:cNvPr id="30" name="Grupp 29">
            <a:extLst>
              <a:ext uri="{FF2B5EF4-FFF2-40B4-BE49-F238E27FC236}">
                <a16:creationId xmlns:a16="http://schemas.microsoft.com/office/drawing/2014/main" id="{76E92FDB-4498-70E6-B33B-3A09AE9CFB63}"/>
              </a:ext>
            </a:extLst>
          </p:cNvPr>
          <p:cNvGrpSpPr/>
          <p:nvPr/>
        </p:nvGrpSpPr>
        <p:grpSpPr>
          <a:xfrm>
            <a:off x="407368" y="2257081"/>
            <a:ext cx="11106151" cy="3400764"/>
            <a:chOff x="352422" y="1502058"/>
            <a:chExt cx="11106151" cy="3400764"/>
          </a:xfrm>
        </p:grpSpPr>
        <p:sp>
          <p:nvSpPr>
            <p:cNvPr id="31" name="Rektangel: rundade hörn 30">
              <a:extLst>
                <a:ext uri="{FF2B5EF4-FFF2-40B4-BE49-F238E27FC236}">
                  <a16:creationId xmlns:a16="http://schemas.microsoft.com/office/drawing/2014/main" id="{AA7D236A-4309-9C4F-676B-CFC500A7BAAB}"/>
                </a:ext>
              </a:extLst>
            </p:cNvPr>
            <p:cNvSpPr/>
            <p:nvPr/>
          </p:nvSpPr>
          <p:spPr>
            <a:xfrm>
              <a:off x="1992009" y="2249086"/>
              <a:ext cx="1319211" cy="7596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cs typeface="Arial"/>
                </a:rPr>
                <a:t>Resurs</a:t>
              </a:r>
              <a:endParaRPr lang="sv-SE" sz="1200" dirty="0">
                <a:solidFill>
                  <a:schemeClr val="tx1"/>
                </a:solidFill>
              </a:endParaRPr>
            </a:p>
            <a:p>
              <a:pPr algn="ctr"/>
              <a:r>
                <a:rPr lang="sv-SE" sz="1200" dirty="0">
                  <a:solidFill>
                    <a:schemeClr val="tx1"/>
                  </a:solidFill>
                  <a:cs typeface="Arial"/>
                </a:rPr>
                <a:t>Planering</a:t>
              </a:r>
            </a:p>
            <a:p>
              <a:pPr algn="ctr"/>
              <a:r>
                <a:rPr lang="sv-SE" sz="1200" dirty="0">
                  <a:solidFill>
                    <a:schemeClr val="tx1"/>
                  </a:solidFill>
                  <a:cs typeface="Arial"/>
                </a:rPr>
                <a:t>t.o.m. v.51</a:t>
              </a:r>
            </a:p>
          </p:txBody>
        </p:sp>
        <p:sp>
          <p:nvSpPr>
            <p:cNvPr id="32" name="Rektangel: rundade hörn 31">
              <a:extLst>
                <a:ext uri="{FF2B5EF4-FFF2-40B4-BE49-F238E27FC236}">
                  <a16:creationId xmlns:a16="http://schemas.microsoft.com/office/drawing/2014/main" id="{0EC78B41-1F18-DB00-EA60-F93D92D0F09A}"/>
                </a:ext>
              </a:extLst>
            </p:cNvPr>
            <p:cNvSpPr/>
            <p:nvPr/>
          </p:nvSpPr>
          <p:spPr>
            <a:xfrm>
              <a:off x="5271181" y="2255625"/>
              <a:ext cx="1319211" cy="75962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cs typeface="Arial"/>
                </a:rPr>
                <a:t>Boka och skicka kallelse</a:t>
              </a:r>
            </a:p>
            <a:p>
              <a:pPr algn="ctr"/>
              <a:r>
                <a:rPr lang="sv-SE" sz="1200" dirty="0">
                  <a:solidFill>
                    <a:schemeClr val="tx1"/>
                  </a:solidFill>
                  <a:cs typeface="Arial"/>
                </a:rPr>
                <a:t>t.o.m. v.3</a:t>
              </a:r>
            </a:p>
          </p:txBody>
        </p:sp>
        <p:sp>
          <p:nvSpPr>
            <p:cNvPr id="33" name="textruta 32">
              <a:extLst>
                <a:ext uri="{FF2B5EF4-FFF2-40B4-BE49-F238E27FC236}">
                  <a16:creationId xmlns:a16="http://schemas.microsoft.com/office/drawing/2014/main" id="{15B46B40-74BF-49AB-97CD-86FADB00823D}"/>
                </a:ext>
              </a:extLst>
            </p:cNvPr>
            <p:cNvSpPr txBox="1"/>
            <p:nvPr/>
          </p:nvSpPr>
          <p:spPr>
            <a:xfrm>
              <a:off x="9975729" y="1502058"/>
              <a:ext cx="957263" cy="3847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sv-SE" dirty="0">
                  <a:cs typeface="Arial"/>
                </a:rPr>
                <a:t>v.2</a:t>
              </a:r>
            </a:p>
          </p:txBody>
        </p:sp>
        <p:sp>
          <p:nvSpPr>
            <p:cNvPr id="34" name="textruta 33">
              <a:extLst>
                <a:ext uri="{FF2B5EF4-FFF2-40B4-BE49-F238E27FC236}">
                  <a16:creationId xmlns:a16="http://schemas.microsoft.com/office/drawing/2014/main" id="{789DD2E6-7F19-8266-B358-B24FDE8C9419}"/>
                </a:ext>
              </a:extLst>
            </p:cNvPr>
            <p:cNvSpPr txBox="1"/>
            <p:nvPr/>
          </p:nvSpPr>
          <p:spPr>
            <a:xfrm>
              <a:off x="2250373" y="1502059"/>
              <a:ext cx="802481" cy="3847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sv-SE" dirty="0">
                  <a:cs typeface="Arial"/>
                </a:rPr>
                <a:t>v.48</a:t>
              </a:r>
            </a:p>
          </p:txBody>
        </p:sp>
        <p:sp>
          <p:nvSpPr>
            <p:cNvPr id="35" name="textruta 34">
              <a:extLst>
                <a:ext uri="{FF2B5EF4-FFF2-40B4-BE49-F238E27FC236}">
                  <a16:creationId xmlns:a16="http://schemas.microsoft.com/office/drawing/2014/main" id="{DB3369C8-501A-AD27-02AE-CCD288AB7428}"/>
                </a:ext>
              </a:extLst>
            </p:cNvPr>
            <p:cNvSpPr txBox="1"/>
            <p:nvPr/>
          </p:nvSpPr>
          <p:spPr>
            <a:xfrm>
              <a:off x="3889959" y="1502059"/>
              <a:ext cx="802481" cy="3847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sv-SE" dirty="0">
                  <a:cs typeface="Arial"/>
                </a:rPr>
                <a:t>v.49</a:t>
              </a:r>
            </a:p>
          </p:txBody>
        </p:sp>
        <p:sp>
          <p:nvSpPr>
            <p:cNvPr id="36" name="textruta 35">
              <a:extLst>
                <a:ext uri="{FF2B5EF4-FFF2-40B4-BE49-F238E27FC236}">
                  <a16:creationId xmlns:a16="http://schemas.microsoft.com/office/drawing/2014/main" id="{9271F895-4D92-64CC-C804-0E3B632396B0}"/>
                </a:ext>
              </a:extLst>
            </p:cNvPr>
            <p:cNvSpPr txBox="1"/>
            <p:nvPr/>
          </p:nvSpPr>
          <p:spPr>
            <a:xfrm>
              <a:off x="5529545" y="1502059"/>
              <a:ext cx="802481" cy="3847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sv-SE" dirty="0">
                  <a:cs typeface="Arial"/>
                </a:rPr>
                <a:t>v.50</a:t>
              </a:r>
            </a:p>
          </p:txBody>
        </p:sp>
        <p:sp>
          <p:nvSpPr>
            <p:cNvPr id="37" name="textruta 36">
              <a:extLst>
                <a:ext uri="{FF2B5EF4-FFF2-40B4-BE49-F238E27FC236}">
                  <a16:creationId xmlns:a16="http://schemas.microsoft.com/office/drawing/2014/main" id="{A29A7009-DDCB-8556-093E-FB98CFF1738D}"/>
                </a:ext>
              </a:extLst>
            </p:cNvPr>
            <p:cNvSpPr txBox="1"/>
            <p:nvPr/>
          </p:nvSpPr>
          <p:spPr>
            <a:xfrm>
              <a:off x="7172341" y="1502059"/>
              <a:ext cx="802481" cy="3847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sv-SE" dirty="0">
                  <a:cs typeface="Arial"/>
                </a:rPr>
                <a:t>v.51</a:t>
              </a:r>
            </a:p>
          </p:txBody>
        </p:sp>
        <p:grpSp>
          <p:nvGrpSpPr>
            <p:cNvPr id="38" name="Grupp 37">
              <a:extLst>
                <a:ext uri="{FF2B5EF4-FFF2-40B4-BE49-F238E27FC236}">
                  <a16:creationId xmlns:a16="http://schemas.microsoft.com/office/drawing/2014/main" id="{89052AC3-E30E-ABF0-CF61-372FA7EB66EF}"/>
                </a:ext>
              </a:extLst>
            </p:cNvPr>
            <p:cNvGrpSpPr/>
            <p:nvPr/>
          </p:nvGrpSpPr>
          <p:grpSpPr>
            <a:xfrm>
              <a:off x="3631593" y="2247892"/>
              <a:ext cx="1319213" cy="2654930"/>
              <a:chOff x="3507887" y="2247892"/>
              <a:chExt cx="1319213" cy="2654930"/>
            </a:xfrm>
          </p:grpSpPr>
          <p:sp>
            <p:nvSpPr>
              <p:cNvPr id="53" name="Rektangel: rundade hörn 52">
                <a:extLst>
                  <a:ext uri="{FF2B5EF4-FFF2-40B4-BE49-F238E27FC236}">
                    <a16:creationId xmlns:a16="http://schemas.microsoft.com/office/drawing/2014/main" id="{F0F4ECF0-979A-22FD-9D07-AB8F47DFC3D4}"/>
                  </a:ext>
                </a:extLst>
              </p:cNvPr>
              <p:cNvSpPr/>
              <p:nvPr/>
            </p:nvSpPr>
            <p:spPr>
              <a:xfrm>
                <a:off x="3507887" y="4068491"/>
                <a:ext cx="1319211" cy="83433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cs typeface="Arial"/>
                  </a:rPr>
                  <a:t>Reservnummer Patienter och Väntelistor </a:t>
                </a:r>
              </a:p>
              <a:p>
                <a:pPr algn="ctr"/>
                <a:r>
                  <a:rPr lang="sv-SE" sz="1200" dirty="0">
                    <a:solidFill>
                      <a:schemeClr val="tx1"/>
                    </a:solidFill>
                    <a:cs typeface="Arial"/>
                  </a:rPr>
                  <a:t>t.o.m. v.51</a:t>
                </a:r>
              </a:p>
            </p:txBody>
          </p:sp>
          <p:sp>
            <p:nvSpPr>
              <p:cNvPr id="54" name="Rektangel: rundade hörn 53">
                <a:extLst>
                  <a:ext uri="{FF2B5EF4-FFF2-40B4-BE49-F238E27FC236}">
                    <a16:creationId xmlns:a16="http://schemas.microsoft.com/office/drawing/2014/main" id="{0E5A47DC-C903-C64D-4CA0-FCE6A96EADCB}"/>
                  </a:ext>
                </a:extLst>
              </p:cNvPr>
              <p:cNvSpPr/>
              <p:nvPr/>
            </p:nvSpPr>
            <p:spPr>
              <a:xfrm>
                <a:off x="3507889" y="3008706"/>
                <a:ext cx="1319211" cy="103477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cs typeface="Arial"/>
                  </a:rPr>
                  <a:t>Arbete kopplat till väntelistor och </a:t>
                </a:r>
                <a:r>
                  <a:rPr lang="sv-SE" sz="1200" dirty="0" err="1">
                    <a:solidFill>
                      <a:schemeClr val="tx1"/>
                    </a:solidFill>
                    <a:cs typeface="Arial"/>
                  </a:rPr>
                  <a:t>restlista</a:t>
                </a:r>
                <a:r>
                  <a:rPr lang="sv-SE" sz="1200" dirty="0">
                    <a:solidFill>
                      <a:schemeClr val="tx1"/>
                    </a:solidFill>
                    <a:cs typeface="Arial"/>
                  </a:rPr>
                  <a:t> väntelista</a:t>
                </a:r>
              </a:p>
              <a:p>
                <a:pPr algn="ctr"/>
                <a:r>
                  <a:rPr lang="sv-SE" sz="1200" dirty="0">
                    <a:solidFill>
                      <a:schemeClr val="tx1"/>
                    </a:solidFill>
                    <a:cs typeface="Arial"/>
                  </a:rPr>
                  <a:t>t.o.m. v.51</a:t>
                </a:r>
              </a:p>
            </p:txBody>
          </p:sp>
          <p:sp>
            <p:nvSpPr>
              <p:cNvPr id="55" name="Rektangel: rundade hörn 54">
                <a:extLst>
                  <a:ext uri="{FF2B5EF4-FFF2-40B4-BE49-F238E27FC236}">
                    <a16:creationId xmlns:a16="http://schemas.microsoft.com/office/drawing/2014/main" id="{2DB99730-A0DA-EF2B-DB35-32BCEAB864AA}"/>
                  </a:ext>
                </a:extLst>
              </p:cNvPr>
              <p:cNvSpPr/>
              <p:nvPr/>
            </p:nvSpPr>
            <p:spPr>
              <a:xfrm>
                <a:off x="3507889" y="2247892"/>
                <a:ext cx="1319211" cy="73989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err="1">
                    <a:solidFill>
                      <a:schemeClr val="tx1"/>
                    </a:solidFill>
                    <a:cs typeface="Arial"/>
                  </a:rPr>
                  <a:t>Restlista</a:t>
                </a:r>
                <a:endParaRPr lang="sv-SE" sz="1200" dirty="0">
                  <a:solidFill>
                    <a:schemeClr val="tx1"/>
                  </a:solidFill>
                  <a:cs typeface="Arial"/>
                </a:endParaRPr>
              </a:p>
              <a:p>
                <a:pPr algn="ctr"/>
                <a:r>
                  <a:rPr lang="sv-SE" sz="1200" dirty="0">
                    <a:solidFill>
                      <a:schemeClr val="tx1"/>
                    </a:solidFill>
                    <a:cs typeface="Arial"/>
                  </a:rPr>
                  <a:t>Tillväxtkurva</a:t>
                </a:r>
              </a:p>
              <a:p>
                <a:pPr algn="ctr"/>
                <a:r>
                  <a:rPr lang="sv-SE" sz="1200" dirty="0">
                    <a:solidFill>
                      <a:schemeClr val="tx1"/>
                    </a:solidFill>
                    <a:cs typeface="Arial"/>
                  </a:rPr>
                  <a:t>till berörda enheter</a:t>
                </a:r>
              </a:p>
            </p:txBody>
          </p:sp>
        </p:grpSp>
        <p:sp>
          <p:nvSpPr>
            <p:cNvPr id="39" name="textruta 38">
              <a:extLst>
                <a:ext uri="{FF2B5EF4-FFF2-40B4-BE49-F238E27FC236}">
                  <a16:creationId xmlns:a16="http://schemas.microsoft.com/office/drawing/2014/main" id="{5318FC16-2551-7ED4-DD9E-D56EC90742B7}"/>
                </a:ext>
              </a:extLst>
            </p:cNvPr>
            <p:cNvSpPr txBox="1"/>
            <p:nvPr/>
          </p:nvSpPr>
          <p:spPr>
            <a:xfrm>
              <a:off x="545302" y="1502058"/>
              <a:ext cx="933449" cy="38472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sv-SE" dirty="0">
                  <a:cs typeface="Arial"/>
                </a:rPr>
                <a:t>&lt;v.47</a:t>
              </a:r>
            </a:p>
          </p:txBody>
        </p:sp>
        <p:grpSp>
          <p:nvGrpSpPr>
            <p:cNvPr id="40" name="Grupp 39">
              <a:extLst>
                <a:ext uri="{FF2B5EF4-FFF2-40B4-BE49-F238E27FC236}">
                  <a16:creationId xmlns:a16="http://schemas.microsoft.com/office/drawing/2014/main" id="{05CDDF3B-CA2F-D7E5-58BC-FB6458A6BBEA}"/>
                </a:ext>
              </a:extLst>
            </p:cNvPr>
            <p:cNvGrpSpPr/>
            <p:nvPr/>
          </p:nvGrpSpPr>
          <p:grpSpPr>
            <a:xfrm>
              <a:off x="352422" y="2247892"/>
              <a:ext cx="1319212" cy="1685931"/>
              <a:chOff x="352422" y="2247892"/>
              <a:chExt cx="1319212" cy="1685931"/>
            </a:xfrm>
          </p:grpSpPr>
          <p:sp>
            <p:nvSpPr>
              <p:cNvPr id="49" name="Rektangel: rundade hörn 48">
                <a:extLst>
                  <a:ext uri="{FF2B5EF4-FFF2-40B4-BE49-F238E27FC236}">
                    <a16:creationId xmlns:a16="http://schemas.microsoft.com/office/drawing/2014/main" id="{41D7A74E-6347-F792-6744-C6808371F24E}"/>
                  </a:ext>
                </a:extLst>
              </p:cNvPr>
              <p:cNvSpPr/>
              <p:nvPr/>
            </p:nvSpPr>
            <p:spPr>
              <a:xfrm>
                <a:off x="352422" y="2247892"/>
                <a:ext cx="1319212" cy="46196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rgbClr val="000000"/>
                    </a:solidFill>
                    <a:cs typeface="Arial"/>
                  </a:rPr>
                  <a:t>Tillväxtkurva</a:t>
                </a:r>
              </a:p>
            </p:txBody>
          </p:sp>
          <p:sp>
            <p:nvSpPr>
              <p:cNvPr id="50" name="Rektangel: rundade hörn 49">
                <a:extLst>
                  <a:ext uri="{FF2B5EF4-FFF2-40B4-BE49-F238E27FC236}">
                    <a16:creationId xmlns:a16="http://schemas.microsoft.com/office/drawing/2014/main" id="{6C3BA7F2-BAFC-074C-4DD9-3CE11271FF77}"/>
                  </a:ext>
                </a:extLst>
              </p:cNvPr>
              <p:cNvSpPr/>
              <p:nvPr/>
            </p:nvSpPr>
            <p:spPr>
              <a:xfrm>
                <a:off x="352422" y="3162297"/>
                <a:ext cx="1319211" cy="36671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rgbClr val="000000"/>
                    </a:solidFill>
                    <a:cs typeface="Arial"/>
                  </a:rPr>
                  <a:t>Patientkort</a:t>
                </a:r>
              </a:p>
            </p:txBody>
          </p:sp>
          <p:sp>
            <p:nvSpPr>
              <p:cNvPr id="51" name="Rektangel: rundade hörn 50">
                <a:extLst>
                  <a:ext uri="{FF2B5EF4-FFF2-40B4-BE49-F238E27FC236}">
                    <a16:creationId xmlns:a16="http://schemas.microsoft.com/office/drawing/2014/main" id="{8D8AF448-5706-AE64-E87A-B7822EB7CA17}"/>
                  </a:ext>
                </a:extLst>
              </p:cNvPr>
              <p:cNvSpPr/>
              <p:nvPr/>
            </p:nvSpPr>
            <p:spPr>
              <a:xfrm>
                <a:off x="352422" y="3567110"/>
                <a:ext cx="1319211" cy="366713"/>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rgbClr val="000000"/>
                    </a:solidFill>
                    <a:cs typeface="Arial"/>
                  </a:rPr>
                  <a:t>UMS</a:t>
                </a:r>
              </a:p>
            </p:txBody>
          </p:sp>
          <p:sp>
            <p:nvSpPr>
              <p:cNvPr id="52" name="Rektangel: rundade hörn 51">
                <a:extLst>
                  <a:ext uri="{FF2B5EF4-FFF2-40B4-BE49-F238E27FC236}">
                    <a16:creationId xmlns:a16="http://schemas.microsoft.com/office/drawing/2014/main" id="{9B72C363-73D4-6971-C3B6-0A70E2C2E41A}"/>
                  </a:ext>
                </a:extLst>
              </p:cNvPr>
              <p:cNvSpPr/>
              <p:nvPr/>
            </p:nvSpPr>
            <p:spPr>
              <a:xfrm>
                <a:off x="352422" y="2745578"/>
                <a:ext cx="1319212" cy="37862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rgbClr val="000000"/>
                    </a:solidFill>
                    <a:cs typeface="Arial"/>
                  </a:rPr>
                  <a:t>Väntelistor</a:t>
                </a:r>
              </a:p>
            </p:txBody>
          </p:sp>
        </p:grpSp>
        <p:sp>
          <p:nvSpPr>
            <p:cNvPr id="41" name="Rektangel 40">
              <a:extLst>
                <a:ext uri="{FF2B5EF4-FFF2-40B4-BE49-F238E27FC236}">
                  <a16:creationId xmlns:a16="http://schemas.microsoft.com/office/drawing/2014/main" id="{3AE41CD1-4195-6920-E9A0-47BF002EE421}"/>
                </a:ext>
              </a:extLst>
            </p:cNvPr>
            <p:cNvSpPr/>
            <p:nvPr/>
          </p:nvSpPr>
          <p:spPr>
            <a:xfrm>
              <a:off x="8556771" y="2077997"/>
              <a:ext cx="914400" cy="1140617"/>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rgbClr val="000000"/>
                  </a:solidFill>
                  <a:cs typeface="Arial"/>
                </a:rPr>
                <a:t>Jul och Nyår</a:t>
              </a:r>
              <a:endParaRPr lang="sv-SE" dirty="0">
                <a:solidFill>
                  <a:srgbClr val="000000"/>
                </a:solidFill>
              </a:endParaRPr>
            </a:p>
          </p:txBody>
        </p:sp>
        <p:grpSp>
          <p:nvGrpSpPr>
            <p:cNvPr id="42" name="Grupp 41">
              <a:extLst>
                <a:ext uri="{FF2B5EF4-FFF2-40B4-BE49-F238E27FC236}">
                  <a16:creationId xmlns:a16="http://schemas.microsoft.com/office/drawing/2014/main" id="{FBB3C6A1-C7DB-C9B7-6BA2-599714977FD2}"/>
                </a:ext>
              </a:extLst>
            </p:cNvPr>
            <p:cNvGrpSpPr/>
            <p:nvPr/>
          </p:nvGrpSpPr>
          <p:grpSpPr>
            <a:xfrm>
              <a:off x="6910767" y="2230547"/>
              <a:ext cx="1325632" cy="1524518"/>
              <a:chOff x="6656934" y="2230547"/>
              <a:chExt cx="1325632" cy="1524518"/>
            </a:xfrm>
          </p:grpSpPr>
          <p:sp>
            <p:nvSpPr>
              <p:cNvPr id="47" name="Rektangel: rundade hörn 46">
                <a:extLst>
                  <a:ext uri="{FF2B5EF4-FFF2-40B4-BE49-F238E27FC236}">
                    <a16:creationId xmlns:a16="http://schemas.microsoft.com/office/drawing/2014/main" id="{3483E6A0-D10C-FB8A-BB31-E87DED08F890}"/>
                  </a:ext>
                </a:extLst>
              </p:cNvPr>
              <p:cNvSpPr/>
              <p:nvPr/>
            </p:nvSpPr>
            <p:spPr>
              <a:xfrm>
                <a:off x="6656934" y="3015488"/>
                <a:ext cx="1325631" cy="7395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cs typeface="Arial"/>
                  </a:rPr>
                  <a:t>Konfigurera Vårdöversikt</a:t>
                </a:r>
              </a:p>
              <a:p>
                <a:pPr algn="ctr"/>
                <a:r>
                  <a:rPr lang="sv-SE" sz="1200" dirty="0">
                    <a:solidFill>
                      <a:schemeClr val="tx1"/>
                    </a:solidFill>
                    <a:cs typeface="Arial"/>
                  </a:rPr>
                  <a:t>t.o.m. v.2</a:t>
                </a:r>
              </a:p>
            </p:txBody>
          </p:sp>
          <p:sp>
            <p:nvSpPr>
              <p:cNvPr id="48" name="Rektangel: rundade hörn 47">
                <a:extLst>
                  <a:ext uri="{FF2B5EF4-FFF2-40B4-BE49-F238E27FC236}">
                    <a16:creationId xmlns:a16="http://schemas.microsoft.com/office/drawing/2014/main" id="{7A72FE4F-5805-3365-044E-16392B46DF57}"/>
                  </a:ext>
                </a:extLst>
              </p:cNvPr>
              <p:cNvSpPr/>
              <p:nvPr/>
            </p:nvSpPr>
            <p:spPr>
              <a:xfrm>
                <a:off x="6663355" y="2230547"/>
                <a:ext cx="1319211" cy="75962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cs typeface="Arial"/>
                  </a:rPr>
                  <a:t>Verifiering konfiguration</a:t>
                </a:r>
              </a:p>
              <a:p>
                <a:pPr algn="ctr"/>
                <a:r>
                  <a:rPr lang="sv-SE" sz="1200" dirty="0">
                    <a:solidFill>
                      <a:schemeClr val="tx1"/>
                    </a:solidFill>
                    <a:cs typeface="Arial"/>
                  </a:rPr>
                  <a:t>under v.51 </a:t>
                </a:r>
              </a:p>
            </p:txBody>
          </p:sp>
        </p:grpSp>
        <p:cxnSp>
          <p:nvCxnSpPr>
            <p:cNvPr id="43" name="Rak pilkoppling 42">
              <a:extLst>
                <a:ext uri="{FF2B5EF4-FFF2-40B4-BE49-F238E27FC236}">
                  <a16:creationId xmlns:a16="http://schemas.microsoft.com/office/drawing/2014/main" id="{65623288-C4F4-C974-8307-AF523978E628}"/>
                </a:ext>
              </a:extLst>
            </p:cNvPr>
            <p:cNvCxnSpPr>
              <a:cxnSpLocks/>
            </p:cNvCxnSpPr>
            <p:nvPr/>
          </p:nvCxnSpPr>
          <p:spPr>
            <a:xfrm flipV="1">
              <a:off x="483394" y="1981198"/>
              <a:ext cx="10975179" cy="238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nvGrpSpPr>
            <p:cNvPr id="44" name="Grupp 43">
              <a:extLst>
                <a:ext uri="{FF2B5EF4-FFF2-40B4-BE49-F238E27FC236}">
                  <a16:creationId xmlns:a16="http://schemas.microsoft.com/office/drawing/2014/main" id="{9E8F2228-BCBA-4F53-923B-874B14E19665}"/>
                </a:ext>
              </a:extLst>
            </p:cNvPr>
            <p:cNvGrpSpPr/>
            <p:nvPr/>
          </p:nvGrpSpPr>
          <p:grpSpPr>
            <a:xfrm>
              <a:off x="9791546" y="2230037"/>
              <a:ext cx="1331906" cy="1525028"/>
              <a:chOff x="9791546" y="2230037"/>
              <a:chExt cx="1331906" cy="1525028"/>
            </a:xfrm>
          </p:grpSpPr>
          <p:sp>
            <p:nvSpPr>
              <p:cNvPr id="45" name="Rektangel: rundade hörn 44">
                <a:extLst>
                  <a:ext uri="{FF2B5EF4-FFF2-40B4-BE49-F238E27FC236}">
                    <a16:creationId xmlns:a16="http://schemas.microsoft.com/office/drawing/2014/main" id="{688EAF45-EED3-CCE8-2EC1-5932F22D5253}"/>
                  </a:ext>
                </a:extLst>
              </p:cNvPr>
              <p:cNvSpPr/>
              <p:nvPr/>
            </p:nvSpPr>
            <p:spPr>
              <a:xfrm>
                <a:off x="9804242" y="2230037"/>
                <a:ext cx="1319210" cy="54530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rgbClr val="000000"/>
                    </a:solidFill>
                    <a:cs typeface="Arial"/>
                  </a:rPr>
                  <a:t>Delta</a:t>
                </a:r>
              </a:p>
              <a:p>
                <a:pPr algn="ctr"/>
                <a:r>
                  <a:rPr lang="sv-SE" sz="1200" dirty="0" err="1">
                    <a:solidFill>
                      <a:srgbClr val="000000"/>
                    </a:solidFill>
                    <a:cs typeface="Arial"/>
                  </a:rPr>
                  <a:t>Migrering</a:t>
                </a:r>
              </a:p>
            </p:txBody>
          </p:sp>
          <p:sp>
            <p:nvSpPr>
              <p:cNvPr id="46" name="Rektangel: rundade hörn 45">
                <a:extLst>
                  <a:ext uri="{FF2B5EF4-FFF2-40B4-BE49-F238E27FC236}">
                    <a16:creationId xmlns:a16="http://schemas.microsoft.com/office/drawing/2014/main" id="{1A3D2F4C-CBF6-FCF4-DDF1-9677DD29F2A8}"/>
                  </a:ext>
                </a:extLst>
              </p:cNvPr>
              <p:cNvSpPr/>
              <p:nvPr/>
            </p:nvSpPr>
            <p:spPr>
              <a:xfrm>
                <a:off x="9791546" y="2840665"/>
                <a:ext cx="1325631" cy="9144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cs typeface="Arial"/>
                  </a:rPr>
                  <a:t>Första inloggning för användare</a:t>
                </a:r>
              </a:p>
              <a:p>
                <a:pPr algn="ctr"/>
                <a:r>
                  <a:rPr lang="sv-SE" sz="1200" dirty="0">
                    <a:solidFill>
                      <a:schemeClr val="tx1"/>
                    </a:solidFill>
                    <a:cs typeface="Arial"/>
                  </a:rPr>
                  <a:t>under v.2</a:t>
                </a:r>
              </a:p>
            </p:txBody>
          </p:sp>
        </p:grpSp>
      </p:grpSp>
      <p:sp>
        <p:nvSpPr>
          <p:cNvPr id="56" name="textruta 55">
            <a:extLst>
              <a:ext uri="{FF2B5EF4-FFF2-40B4-BE49-F238E27FC236}">
                <a16:creationId xmlns:a16="http://schemas.microsoft.com/office/drawing/2014/main" id="{377E87E8-0C8E-F11C-BAD8-5AEF53B334C9}"/>
              </a:ext>
            </a:extLst>
          </p:cNvPr>
          <p:cNvSpPr txBox="1"/>
          <p:nvPr/>
        </p:nvSpPr>
        <p:spPr>
          <a:xfrm>
            <a:off x="4655840" y="5994247"/>
            <a:ext cx="6272149" cy="338554"/>
          </a:xfrm>
          <a:prstGeom prst="rect">
            <a:avLst/>
          </a:prstGeom>
          <a:noFill/>
        </p:spPr>
        <p:txBody>
          <a:bodyPr wrap="square" rtlCol="0">
            <a:spAutoFit/>
          </a:bodyPr>
          <a:lstStyle/>
          <a:p>
            <a:r>
              <a:rPr lang="sv-SE" sz="1600" dirty="0"/>
              <a:t>På nästa sida ser du vad arbetet kopplat till väntelistor innebär.</a:t>
            </a:r>
          </a:p>
        </p:txBody>
      </p:sp>
      <p:cxnSp>
        <p:nvCxnSpPr>
          <p:cNvPr id="58" name="Koppling: böjd 57">
            <a:extLst>
              <a:ext uri="{FF2B5EF4-FFF2-40B4-BE49-F238E27FC236}">
                <a16:creationId xmlns:a16="http://schemas.microsoft.com/office/drawing/2014/main" id="{B7A0CB7C-7B02-DA7B-186F-6C1A4F44D410}"/>
              </a:ext>
            </a:extLst>
          </p:cNvPr>
          <p:cNvCxnSpPr>
            <a:stCxn id="54" idx="3"/>
            <a:endCxn id="56" idx="0"/>
          </p:cNvCxnSpPr>
          <p:nvPr/>
        </p:nvCxnSpPr>
        <p:spPr>
          <a:xfrm>
            <a:off x="5005752" y="4281118"/>
            <a:ext cx="2786163" cy="1713129"/>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062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A5D964-FEC1-768C-4B8F-225B8387CCCB}"/>
              </a:ext>
            </a:extLst>
          </p:cNvPr>
          <p:cNvSpPr>
            <a:spLocks noGrp="1"/>
          </p:cNvSpPr>
          <p:nvPr>
            <p:ph type="title"/>
          </p:nvPr>
        </p:nvSpPr>
        <p:spPr/>
        <p:txBody>
          <a:bodyPr/>
          <a:lstStyle/>
          <a:p>
            <a:r>
              <a:rPr lang="sv-SE" dirty="0">
                <a:cs typeface="Arial"/>
              </a:rPr>
              <a:t>Arbete kopplat till väntelistor</a:t>
            </a:r>
            <a:endParaRPr lang="sv-SE" dirty="0"/>
          </a:p>
        </p:txBody>
      </p:sp>
      <p:sp>
        <p:nvSpPr>
          <p:cNvPr id="3" name="Platshållare för innehåll 2">
            <a:extLst>
              <a:ext uri="{FF2B5EF4-FFF2-40B4-BE49-F238E27FC236}">
                <a16:creationId xmlns:a16="http://schemas.microsoft.com/office/drawing/2014/main" id="{64A72FB2-78A0-04DB-44F9-D14FBAE2A811}"/>
              </a:ext>
            </a:extLst>
          </p:cNvPr>
          <p:cNvSpPr>
            <a:spLocks noGrp="1"/>
          </p:cNvSpPr>
          <p:nvPr>
            <p:ph sz="quarter" idx="10"/>
          </p:nvPr>
        </p:nvSpPr>
        <p:spPr/>
        <p:txBody>
          <a:bodyPr vert="horz" lIns="91438" tIns="45719" rIns="91438" bIns="45719" rtlCol="0" anchor="t">
            <a:noAutofit/>
          </a:bodyPr>
          <a:lstStyle/>
          <a:p>
            <a:r>
              <a:rPr lang="sv-SE" sz="1600" dirty="0">
                <a:solidFill>
                  <a:srgbClr val="FF0000"/>
                </a:solidFill>
                <a:cs typeface="Arial"/>
              </a:rPr>
              <a:t>OBS! De väntelistor som har migrerats kommer inte att migreras igen, vilket betyder att om det görs förändringar i en redan migrerad väntelista kommer det inte med i </a:t>
            </a:r>
            <a:r>
              <a:rPr lang="sv-SE" sz="1600" dirty="0" err="1">
                <a:solidFill>
                  <a:srgbClr val="FF0000"/>
                </a:solidFill>
                <a:cs typeface="Arial"/>
              </a:rPr>
              <a:t>deltamigrering</a:t>
            </a:r>
            <a:r>
              <a:rPr lang="sv-SE" sz="1600" dirty="0">
                <a:solidFill>
                  <a:srgbClr val="FF0000"/>
                </a:solidFill>
                <a:cs typeface="Arial"/>
              </a:rPr>
              <a:t>.</a:t>
            </a:r>
            <a:endParaRPr lang="sv-SE" sz="1600" dirty="0">
              <a:solidFill>
                <a:srgbClr val="FF0000"/>
              </a:solidFill>
            </a:endParaRPr>
          </a:p>
          <a:p>
            <a:endParaRPr lang="sv-SE" sz="1200" dirty="0">
              <a:cs typeface="Arial"/>
            </a:endParaRPr>
          </a:p>
          <a:p>
            <a:r>
              <a:rPr lang="sv-SE" sz="1200" b="1" dirty="0">
                <a:cs typeface="Arial"/>
              </a:rPr>
              <a:t>Städjobb: </a:t>
            </a:r>
            <a:br>
              <a:rPr lang="sv-SE" sz="1200" b="1" dirty="0">
                <a:cs typeface="Segoe UI"/>
              </a:rPr>
            </a:br>
            <a:r>
              <a:rPr lang="sv-SE" sz="1200" dirty="0">
                <a:cs typeface="Arial"/>
              </a:rPr>
              <a:t>Om patienten har bokats i Elvis/PMO efter </a:t>
            </a:r>
            <a:r>
              <a:rPr lang="sv-SE" sz="1200" dirty="0" err="1">
                <a:cs typeface="Arial"/>
              </a:rPr>
              <a:t>migreringsdatum</a:t>
            </a:r>
            <a:r>
              <a:rPr lang="sv-SE" sz="1200" dirty="0">
                <a:cs typeface="Arial"/>
              </a:rPr>
              <a:t> 19/11 behöver respektive </a:t>
            </a:r>
            <a:r>
              <a:rPr lang="sv-SE" sz="1200" dirty="0" err="1">
                <a:cs typeface="Arial"/>
              </a:rPr>
              <a:t>väntelistepost</a:t>
            </a:r>
            <a:r>
              <a:rPr lang="sv-SE" sz="1200" dirty="0">
                <a:cs typeface="Arial"/>
              </a:rPr>
              <a:t>/planerad vårdåtgärd tas bort manuellt i Cosmic. </a:t>
            </a:r>
          </a:p>
          <a:p>
            <a:endParaRPr lang="sv-SE" sz="1200" dirty="0">
              <a:cs typeface="Arial"/>
            </a:endParaRPr>
          </a:p>
          <a:p>
            <a:r>
              <a:rPr lang="sv-SE" sz="1200" b="1" dirty="0">
                <a:cs typeface="Arial"/>
              </a:rPr>
              <a:t>Manuell </a:t>
            </a:r>
            <a:r>
              <a:rPr lang="sv-SE" sz="1200" b="1" dirty="0" err="1">
                <a:cs typeface="Arial"/>
              </a:rPr>
              <a:t>migrering</a:t>
            </a:r>
            <a:r>
              <a:rPr lang="sv-SE" sz="1200" b="1" dirty="0">
                <a:cs typeface="Arial"/>
              </a:rPr>
              <a:t>:</a:t>
            </a:r>
            <a:r>
              <a:rPr lang="sv-SE" sz="1200" dirty="0">
                <a:cs typeface="Arial"/>
              </a:rPr>
              <a:t> </a:t>
            </a:r>
          </a:p>
          <a:p>
            <a:pPr marL="171450" indent="-171450">
              <a:buFont typeface="Arial" panose="020B0604020202020204" pitchFamily="34" charset="0"/>
              <a:buChar char="•"/>
            </a:pPr>
            <a:r>
              <a:rPr lang="sv-SE" sz="1200" dirty="0">
                <a:cs typeface="Arial"/>
              </a:rPr>
              <a:t>Vid RPA </a:t>
            </a:r>
            <a:r>
              <a:rPr lang="sv-SE" sz="1200" dirty="0" err="1">
                <a:cs typeface="Arial"/>
              </a:rPr>
              <a:t>migrering</a:t>
            </a:r>
            <a:r>
              <a:rPr lang="sv-SE" sz="1200" dirty="0">
                <a:cs typeface="Arial"/>
              </a:rPr>
              <a:t> skapas temporära vårdtjänster, </a:t>
            </a:r>
            <a:r>
              <a:rPr lang="sv-SE" sz="1200" dirty="0" err="1">
                <a:cs typeface="Arial"/>
              </a:rPr>
              <a:t>Migrering</a:t>
            </a:r>
            <a:r>
              <a:rPr lang="sv-SE" sz="1200" dirty="0">
                <a:cs typeface="Arial"/>
              </a:rPr>
              <a:t> Nybesök/</a:t>
            </a:r>
            <a:r>
              <a:rPr lang="sv-SE" sz="1200" dirty="0" err="1">
                <a:cs typeface="Arial"/>
              </a:rPr>
              <a:t>Migrering</a:t>
            </a:r>
            <a:r>
              <a:rPr lang="sv-SE" sz="1200" dirty="0">
                <a:cs typeface="Arial"/>
              </a:rPr>
              <a:t> Återbesök/</a:t>
            </a:r>
            <a:r>
              <a:rPr lang="sv-SE" sz="1200" dirty="0" err="1">
                <a:cs typeface="Arial"/>
              </a:rPr>
              <a:t>Migrering</a:t>
            </a:r>
            <a:r>
              <a:rPr lang="sv-SE" sz="1200" dirty="0">
                <a:cs typeface="Arial"/>
              </a:rPr>
              <a:t> </a:t>
            </a:r>
            <a:r>
              <a:rPr lang="sv-SE" sz="1200" dirty="0" err="1">
                <a:cs typeface="Arial"/>
              </a:rPr>
              <a:t>Admin</a:t>
            </a:r>
            <a:r>
              <a:rPr lang="sv-SE" sz="1200" dirty="0">
                <a:cs typeface="Arial"/>
              </a:rPr>
              <a:t>. Dessa behöver manuellt ändras till relevant vårdtjänst och vid behov lägga till kategori.</a:t>
            </a:r>
          </a:p>
          <a:p>
            <a:pPr marL="171450" indent="-171450">
              <a:buFont typeface="Arial" panose="020B0604020202020204" pitchFamily="34" charset="0"/>
              <a:buChar char="•"/>
            </a:pPr>
            <a:r>
              <a:rPr lang="sv-SE" sz="1200" dirty="0">
                <a:cs typeface="Arial"/>
              </a:rPr>
              <a:t>Vid RPA </a:t>
            </a:r>
            <a:r>
              <a:rPr lang="sv-SE" sz="1200" dirty="0" err="1">
                <a:cs typeface="Arial"/>
              </a:rPr>
              <a:t>migrering</a:t>
            </a:r>
            <a:r>
              <a:rPr lang="sv-SE" sz="1200" dirty="0">
                <a:cs typeface="Arial"/>
              </a:rPr>
              <a:t> följer inte vårdande resurs med, även yrkesroll kan påverkas. Dessa behöver läggas till manuellt.</a:t>
            </a:r>
          </a:p>
          <a:p>
            <a:pPr marL="171450" indent="-171450">
              <a:buFont typeface="Arial" panose="020B0604020202020204" pitchFamily="34" charset="0"/>
              <a:buChar char="•"/>
            </a:pPr>
            <a:r>
              <a:rPr lang="sv-SE" sz="1200" dirty="0">
                <a:cs typeface="Arial"/>
              </a:rPr>
              <a:t>Vid RPA </a:t>
            </a:r>
            <a:r>
              <a:rPr lang="sv-SE" sz="1200" dirty="0" err="1">
                <a:cs typeface="Arial"/>
              </a:rPr>
              <a:t>migrering</a:t>
            </a:r>
            <a:r>
              <a:rPr lang="sv-SE" sz="1200" dirty="0">
                <a:cs typeface="Arial"/>
              </a:rPr>
              <a:t> förs inga patienter med reservnummer över, det kan påverka </a:t>
            </a:r>
            <a:r>
              <a:rPr lang="sv-SE" sz="1200" dirty="0" err="1">
                <a:cs typeface="Arial"/>
              </a:rPr>
              <a:t>migrering</a:t>
            </a:r>
            <a:r>
              <a:rPr lang="sv-SE" sz="1200" dirty="0">
                <a:cs typeface="Arial"/>
              </a:rPr>
              <a:t> av väntelistor</a:t>
            </a:r>
            <a:r>
              <a:rPr lang="sv-SE" sz="1200" dirty="0">
                <a:cs typeface="Segoe UI"/>
              </a:rPr>
              <a:t>. Utredning pågår för att säkerställa om det är så. Om så är fallet behöver dessa skapas manuellt.</a:t>
            </a:r>
            <a:endParaRPr lang="en-US" sz="1200" dirty="0">
              <a:cs typeface="Arial"/>
            </a:endParaRPr>
          </a:p>
          <a:p>
            <a:endParaRPr lang="sv-SE" sz="1200" dirty="0">
              <a:cs typeface="Arial"/>
            </a:endParaRPr>
          </a:p>
          <a:p>
            <a:r>
              <a:rPr lang="sv-SE" sz="1200" b="1" dirty="0" err="1">
                <a:cs typeface="Arial"/>
              </a:rPr>
              <a:t>Restlista</a:t>
            </a:r>
            <a:r>
              <a:rPr lang="sv-SE" sz="1200" b="1" dirty="0">
                <a:cs typeface="Arial"/>
              </a:rPr>
              <a:t>:</a:t>
            </a:r>
            <a:r>
              <a:rPr lang="sv-SE" sz="1200" dirty="0">
                <a:cs typeface="Arial"/>
              </a:rPr>
              <a:t> </a:t>
            </a:r>
            <a:br>
              <a:rPr lang="sv-SE" sz="1200" dirty="0">
                <a:cs typeface="Segoe UI"/>
              </a:rPr>
            </a:br>
            <a:r>
              <a:rPr lang="sv-SE" sz="1200" dirty="0">
                <a:cs typeface="Arial"/>
              </a:rPr>
              <a:t>Innehåller väntelistor som inte kunnat migreras exempelvis en väntelista där man inte specificerat vilken hälsocentral patienten ska till eller där vald konfiguration i Cosmic gjort att robot inte kunnat föra över informationen.</a:t>
            </a:r>
            <a:endParaRPr lang="sv-SE" sz="1200" dirty="0"/>
          </a:p>
          <a:p>
            <a:r>
              <a:rPr lang="sv-SE" sz="1200" b="1" dirty="0">
                <a:cs typeface="Arial"/>
              </a:rPr>
              <a:t>Verksamhetensuppgift</a:t>
            </a:r>
            <a:r>
              <a:rPr lang="sv-SE" sz="1200" dirty="0">
                <a:cs typeface="Arial"/>
              </a:rPr>
              <a:t>: Skapa </a:t>
            </a:r>
            <a:r>
              <a:rPr lang="sv-SE" sz="1200" dirty="0" err="1">
                <a:cs typeface="Arial"/>
              </a:rPr>
              <a:t>väntelisteposter</a:t>
            </a:r>
            <a:r>
              <a:rPr lang="sv-SE" sz="1200" dirty="0">
                <a:cs typeface="Arial"/>
              </a:rPr>
              <a:t>/planerade vårdåtgärder manuellt i Cosmic</a:t>
            </a:r>
          </a:p>
        </p:txBody>
      </p:sp>
    </p:spTree>
    <p:extLst>
      <p:ext uri="{BB962C8B-B14F-4D97-AF65-F5344CB8AC3E}">
        <p14:creationId xmlns:p14="http://schemas.microsoft.com/office/powerpoint/2010/main" val="1188230647"/>
      </p:ext>
    </p:extLst>
  </p:cSld>
  <p:clrMapOvr>
    <a:masterClrMapping/>
  </p:clrMapOvr>
</p:sld>
</file>

<file path=ppt/theme/theme1.xml><?xml version="1.0" encoding="utf-8"?>
<a:theme xmlns:a="http://schemas.openxmlformats.org/drawingml/2006/main" name="Region Gävleborg - Turkos">
  <a:themeElements>
    <a:clrScheme name="Region Gävleborg - Turkos">
      <a:dk1>
        <a:sysClr val="windowText" lastClr="000000"/>
      </a:dk1>
      <a:lt1>
        <a:sysClr val="window" lastClr="FFFFFF"/>
      </a:lt1>
      <a:dk2>
        <a:srgbClr val="212426"/>
      </a:dk2>
      <a:lt2>
        <a:srgbClr val="CCF0F2"/>
      </a:lt2>
      <a:accent1>
        <a:srgbClr val="007579"/>
      </a:accent1>
      <a:accent2>
        <a:srgbClr val="9EE1E4"/>
      </a:accent2>
      <a:accent3>
        <a:srgbClr val="005B67"/>
      </a:accent3>
      <a:accent4>
        <a:srgbClr val="39D9E3"/>
      </a:accent4>
      <a:accent5>
        <a:srgbClr val="EBE9E5"/>
      </a:accent5>
      <a:accent6>
        <a:srgbClr val="EF8381"/>
      </a:accent6>
      <a:hlink>
        <a:srgbClr val="005EB8"/>
      </a:hlink>
      <a:folHlink>
        <a:srgbClr val="007579"/>
      </a:folHlink>
    </a:clrScheme>
    <a:fontScheme name="Region Gävleborg Office teckensnitt">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defPPr>
      </a:lstStyle>
    </a:txDef>
  </a:objectDefaults>
  <a:extraClrSchemeLst/>
  <a:extLst>
    <a:ext uri="{05A4C25C-085E-4340-85A3-A5531E510DB2}">
      <thm15:themeFamily xmlns:thm15="http://schemas.microsoft.com/office/thememl/2012/main" name="Region Gävleborg_instruktion" id="{0B380C87-99F2-4CBB-8021-D24A0136A33C}" vid="{46F07BE9-AE10-4ACE-93F2-FAA85F9D78B3}"/>
    </a:ext>
  </a:extLst>
</a:theme>
</file>

<file path=ppt/theme/theme2.xml><?xml version="1.0" encoding="utf-8"?>
<a:theme xmlns:a="http://schemas.openxmlformats.org/drawingml/2006/main" name="Region Gävleborg - Blå">
  <a:themeElements>
    <a:clrScheme name="Region Gävleborg - Blå">
      <a:dk1>
        <a:sysClr val="windowText" lastClr="000000"/>
      </a:dk1>
      <a:lt1>
        <a:sysClr val="window" lastClr="FFFFFF"/>
      </a:lt1>
      <a:dk2>
        <a:srgbClr val="212426"/>
      </a:dk2>
      <a:lt2>
        <a:srgbClr val="CFE4FE"/>
      </a:lt2>
      <a:accent1>
        <a:srgbClr val="61A5EE"/>
      </a:accent1>
      <a:accent2>
        <a:srgbClr val="013C55"/>
      </a:accent2>
      <a:accent3>
        <a:srgbClr val="A8D1FD"/>
      </a:accent3>
      <a:accent4>
        <a:srgbClr val="005EB8"/>
      </a:accent4>
      <a:accent5>
        <a:srgbClr val="EBE9E5"/>
      </a:accent5>
      <a:accent6>
        <a:srgbClr val="01755B"/>
      </a:accent6>
      <a:hlink>
        <a:srgbClr val="005EB8"/>
      </a:hlink>
      <a:folHlink>
        <a:srgbClr val="007579"/>
      </a:folHlink>
    </a:clrScheme>
    <a:fontScheme name="Region Gävleborg Office teckensnitt">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defPPr>
      </a:lstStyle>
    </a:txDef>
  </a:objectDefaults>
  <a:extraClrSchemeLst/>
  <a:extLst>
    <a:ext uri="{05A4C25C-085E-4340-85A3-A5531E510DB2}">
      <thm15:themeFamily xmlns:thm15="http://schemas.microsoft.com/office/thememl/2012/main" name="Region Gävleborg_instruktion" id="{0B380C87-99F2-4CBB-8021-D24A0136A33C}" vid="{BE32AFE4-5387-4CC5-A455-BE4A8AEBA764}"/>
    </a:ext>
  </a:extLst>
</a:theme>
</file>

<file path=ppt/theme/theme3.xml><?xml version="1.0" encoding="utf-8"?>
<a:theme xmlns:a="http://schemas.openxmlformats.org/drawingml/2006/main" name="Region Gävleborg - Grön">
  <a:themeElements>
    <a:clrScheme name="Region Gävleborg - Grön">
      <a:dk1>
        <a:sysClr val="windowText" lastClr="000000"/>
      </a:dk1>
      <a:lt1>
        <a:sysClr val="window" lastClr="FFFFFF"/>
      </a:lt1>
      <a:dk2>
        <a:srgbClr val="212426"/>
      </a:dk2>
      <a:lt2>
        <a:srgbClr val="D4EEE2"/>
      </a:lt2>
      <a:accent1>
        <a:srgbClr val="31CE85"/>
      </a:accent1>
      <a:accent2>
        <a:srgbClr val="005242"/>
      </a:accent2>
      <a:accent3>
        <a:srgbClr val="A9DDC6"/>
      </a:accent3>
      <a:accent4>
        <a:srgbClr val="01755B"/>
      </a:accent4>
      <a:accent5>
        <a:srgbClr val="EBE9E5"/>
      </a:accent5>
      <a:accent6>
        <a:srgbClr val="61A5EE"/>
      </a:accent6>
      <a:hlink>
        <a:srgbClr val="005EB8"/>
      </a:hlink>
      <a:folHlink>
        <a:srgbClr val="007579"/>
      </a:folHlink>
    </a:clrScheme>
    <a:fontScheme name="Region Gävleborg Office teckensnitt">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defPPr>
      </a:lstStyle>
    </a:txDef>
  </a:objectDefaults>
  <a:extraClrSchemeLst/>
  <a:extLst>
    <a:ext uri="{05A4C25C-085E-4340-85A3-A5531E510DB2}">
      <thm15:themeFamily xmlns:thm15="http://schemas.microsoft.com/office/thememl/2012/main" name="Region Gävleborg_instruktion" id="{0B380C87-99F2-4CBB-8021-D24A0136A33C}" vid="{1B97F365-E0D0-44BD-9FB7-2397CD22635A}"/>
    </a:ext>
  </a:extLst>
</a:theme>
</file>

<file path=ppt/theme/theme4.xml><?xml version="1.0" encoding="utf-8"?>
<a:theme xmlns:a="http://schemas.openxmlformats.org/drawingml/2006/main" name="Region Gävleborg - Rödrosa">
  <a:themeElements>
    <a:clrScheme name="Region Gävleborg - Rödrosa">
      <a:dk1>
        <a:sysClr val="windowText" lastClr="000000"/>
      </a:dk1>
      <a:lt1>
        <a:sysClr val="window" lastClr="FFFFFF"/>
      </a:lt1>
      <a:dk2>
        <a:srgbClr val="212426"/>
      </a:dk2>
      <a:lt2>
        <a:srgbClr val="FFE4E3"/>
      </a:lt2>
      <a:accent1>
        <a:srgbClr val="6E1432"/>
      </a:accent1>
      <a:accent2>
        <a:srgbClr val="FFC0BB"/>
      </a:accent2>
      <a:accent3>
        <a:srgbClr val="CB214C"/>
      </a:accent3>
      <a:accent4>
        <a:srgbClr val="EF8381"/>
      </a:accent4>
      <a:accent5>
        <a:srgbClr val="EBE9E5"/>
      </a:accent5>
      <a:accent6>
        <a:srgbClr val="007579"/>
      </a:accent6>
      <a:hlink>
        <a:srgbClr val="005EB8"/>
      </a:hlink>
      <a:folHlink>
        <a:srgbClr val="007579"/>
      </a:folHlink>
    </a:clrScheme>
    <a:fontScheme name="Region Gävleborg Office teckensnitt">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defPPr>
      </a:lstStyle>
    </a:txDef>
  </a:objectDefaults>
  <a:extraClrSchemeLst/>
  <a:extLst>
    <a:ext uri="{05A4C25C-085E-4340-85A3-A5531E510DB2}">
      <thm15:themeFamily xmlns:thm15="http://schemas.microsoft.com/office/thememl/2012/main" name="Region Gävleborg_instruktion" id="{0B380C87-99F2-4CBB-8021-D24A0136A33C}" vid="{A11B2269-E970-4A83-A112-EA33CA9CFB68}"/>
    </a:ext>
  </a:extLst>
</a:theme>
</file>

<file path=ppt/theme/theme5.xml><?xml version="1.0" encoding="utf-8"?>
<a:theme xmlns:a="http://schemas.openxmlformats.org/drawingml/2006/main" name="Region Gävleborg - Neutral">
  <a:themeElements>
    <a:clrScheme name="Region Gävleborg - Neutral">
      <a:dk1>
        <a:sysClr val="windowText" lastClr="000000"/>
      </a:dk1>
      <a:lt1>
        <a:sysClr val="window" lastClr="FFFFFF"/>
      </a:lt1>
      <a:dk2>
        <a:srgbClr val="212426"/>
      </a:dk2>
      <a:lt2>
        <a:srgbClr val="EBE9E5"/>
      </a:lt2>
      <a:accent1>
        <a:srgbClr val="007579"/>
      </a:accent1>
      <a:accent2>
        <a:srgbClr val="61A5EE"/>
      </a:accent2>
      <a:accent3>
        <a:srgbClr val="31CE85"/>
      </a:accent3>
      <a:accent4>
        <a:srgbClr val="EF8381"/>
      </a:accent4>
      <a:accent5>
        <a:srgbClr val="DDDAD3"/>
      </a:accent5>
      <a:accent6>
        <a:srgbClr val="A2A098"/>
      </a:accent6>
      <a:hlink>
        <a:srgbClr val="005EB8"/>
      </a:hlink>
      <a:folHlink>
        <a:srgbClr val="007579"/>
      </a:folHlink>
    </a:clrScheme>
    <a:fontScheme name="Region Gävleborg Office teckensnitt">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defPPr>
      </a:lstStyle>
    </a:txDef>
  </a:objectDefaults>
  <a:extraClrSchemeLst/>
  <a:extLst>
    <a:ext uri="{05A4C25C-085E-4340-85A3-A5531E510DB2}">
      <thm15:themeFamily xmlns:thm15="http://schemas.microsoft.com/office/thememl/2012/main" name="Region Gävleborg_instruktion" id="{0B380C87-99F2-4CBB-8021-D24A0136A33C}" vid="{7D91BFC6-0AAE-41A3-9718-01DACE622500}"/>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72590CAEC7EAC4CA8971050D606E1DB" ma:contentTypeVersion="24" ma:contentTypeDescription="Skapa ett nytt dokument." ma:contentTypeScope="" ma:versionID="afa225b74ba41690ef750e283d803073">
  <xsd:schema xmlns:xsd="http://www.w3.org/2001/XMLSchema" xmlns:xs="http://www.w3.org/2001/XMLSchema" xmlns:p="http://schemas.microsoft.com/office/2006/metadata/properties" xmlns:ns2="5e63ccda-d847-4ff0-9121-3db7b3a73bc5" xmlns:ns3="d86d3f14-0229-4373-8997-88ceabc594dc" targetNamespace="http://schemas.microsoft.com/office/2006/metadata/properties" ma:root="true" ma:fieldsID="a9b8fb7bb0742b1ca5b157d37e103779" ns2:_="" ns3:_="">
    <xsd:import namespace="5e63ccda-d847-4ff0-9121-3db7b3a73bc5"/>
    <xsd:import namespace="d86d3f14-0229-4373-8997-88ceabc594dc"/>
    <xsd:element name="properties">
      <xsd:complexType>
        <xsd:sequence>
          <xsd:element name="documentManagement">
            <xsd:complexType>
              <xsd:all>
                <xsd:element ref="ns2:Diarief_x00f6_rt" minOccurs="0"/>
                <xsd:element ref="ns3:SharedWithUsers" minOccurs="0"/>
                <xsd:element ref="ns3:SharedWithDetails" minOccurs="0"/>
                <xsd:element ref="ns2:nxcw" minOccurs="0"/>
                <xsd:element ref="ns2:_x0064_c62" minOccurs="0"/>
                <xsd:element ref="ns2:Gallras_x003f_" minOccurs="0"/>
                <xsd:element ref="ns2:Diarief_x00f6_rt_x0020_ny" minOccurs="0"/>
                <xsd:element ref="ns2:Publliceringsdatu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63ccda-d847-4ff0-9121-3db7b3a73bc5" elementFormDefault="qualified">
    <xsd:import namespace="http://schemas.microsoft.com/office/2006/documentManagement/types"/>
    <xsd:import namespace="http://schemas.microsoft.com/office/infopath/2007/PartnerControls"/>
    <xsd:element name="Diarief_x00f6_rt" ma:index="2" nillable="true" ma:displayName="Diariefört" ma:default="Nej" ma:format="Dropdown" ma:internalName="Diarief_x00f6_rt">
      <xsd:simpleType>
        <xsd:restriction base="dms:Choice">
          <xsd:enumeration value="Ja"/>
          <xsd:enumeration value="Nej"/>
          <xsd:enumeration value="Ej aktuellt"/>
        </xsd:restriction>
      </xsd:simpleType>
    </xsd:element>
    <xsd:element name="nxcw" ma:index="11" nillable="true" ma:displayName="Projektstart" ma:internalName="nxcw">
      <xsd:simpleType>
        <xsd:restriction base="dms:Text"/>
      </xsd:simpleType>
    </xsd:element>
    <xsd:element name="_x0064_c62" ma:index="12" nillable="true" ma:displayName="Projektavslut" ma:internalName="_x0064_c62">
      <xsd:simpleType>
        <xsd:restriction base="dms:Text"/>
      </xsd:simpleType>
    </xsd:element>
    <xsd:element name="Gallras_x003f_" ma:index="13" nillable="true" ma:displayName="Gallras?" ma:format="Dropdown" ma:internalName="Gallras_x003f_">
      <xsd:simpleType>
        <xsd:restriction base="dms:Choice">
          <xsd:enumeration value="Ja"/>
          <xsd:enumeration value="Nej"/>
          <xsd:enumeration value="Vet ej"/>
        </xsd:restriction>
      </xsd:simpleType>
    </xsd:element>
    <xsd:element name="Diarief_x00f6_rt_x0020_ny" ma:index="14" nillable="true" ma:displayName="Diariefört ny" ma:format="Dropdown" ma:internalName="Diarief_x00f6_rt_x0020_ny">
      <xsd:simpleType>
        <xsd:restriction base="dms:Choice">
          <xsd:enumeration value="Ja"/>
          <xsd:enumeration value="Nej"/>
          <xsd:enumeration value="Ej aktuellt"/>
        </xsd:restriction>
      </xsd:simpleType>
    </xsd:element>
    <xsd:element name="Publliceringsdatum" ma:index="15" nillable="true" ma:displayName="Publliceringsdatum" ma:format="DateOnly" ma:internalName="Publliceringsdatum">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86d3f14-0229-4373-8997-88ceabc594dc" elementFormDefault="qualified">
    <xsd:import namespace="http://schemas.microsoft.com/office/2006/documentManagement/types"/>
    <xsd:import namespace="http://schemas.microsoft.com/office/infopath/2007/PartnerControls"/>
    <xsd:element name="SharedWithUsers" ma:index="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Innehållstyp"/>
        <xsd:element ref="dc:title" minOccurs="0"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0064_c62 xmlns="5e63ccda-d847-4ff0-9121-3db7b3a73bc5" xsi:nil="true"/>
    <Diarief_x00f6_rt xmlns="5e63ccda-d847-4ff0-9121-3db7b3a73bc5">Nej</Diarief_x00f6_rt>
    <Publliceringsdatum xmlns="5e63ccda-d847-4ff0-9121-3db7b3a73bc5" xsi:nil="true"/>
    <nxcw xmlns="5e63ccda-d847-4ff0-9121-3db7b3a73bc5" xsi:nil="true"/>
    <Diarief_x00f6_rt_x0020_ny xmlns="5e63ccda-d847-4ff0-9121-3db7b3a73bc5" xsi:nil="true"/>
    <Gallras_x003f_ xmlns="5e63ccda-d847-4ff0-9121-3db7b3a73bc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5EF2AB-25C3-4F8A-B183-DD6A64C65E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63ccda-d847-4ff0-9121-3db7b3a73bc5"/>
    <ds:schemaRef ds:uri="d86d3f14-0229-4373-8997-88ceabc594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A45F451-E069-4F5F-B262-7D098F603223}">
  <ds:schemaRefs>
    <ds:schemaRef ds:uri="d86d3f14-0229-4373-8997-88ceabc594dc"/>
    <ds:schemaRef ds:uri="http://www.w3.org/XML/1998/namespace"/>
    <ds:schemaRef ds:uri="http://purl.org/dc/terms/"/>
    <ds:schemaRef ds:uri="http://schemas.microsoft.com/office/infopath/2007/PartnerControls"/>
    <ds:schemaRef ds:uri="http://purl.org/dc/elements/1.1/"/>
    <ds:schemaRef ds:uri="http://purl.org/dc/dcmitype/"/>
    <ds:schemaRef ds:uri="http://schemas.microsoft.com/office/2006/documentManagement/types"/>
    <ds:schemaRef ds:uri="http://schemas.microsoft.com/office/2006/metadata/properties"/>
    <ds:schemaRef ds:uri="http://schemas.openxmlformats.org/package/2006/metadata/core-properties"/>
    <ds:schemaRef ds:uri="5e63ccda-d847-4ff0-9121-3db7b3a73bc5"/>
  </ds:schemaRefs>
</ds:datastoreItem>
</file>

<file path=customXml/itemProps3.xml><?xml version="1.0" encoding="utf-8"?>
<ds:datastoreItem xmlns:ds="http://schemas.openxmlformats.org/officeDocument/2006/customXml" ds:itemID="{B50AA8E1-1C1A-4B1C-8FDB-7A304651EC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Presentation_RegionGävleborg</Template>
  <TotalTime>188</TotalTime>
  <Words>1004</Words>
  <Application>Microsoft Office PowerPoint</Application>
  <PresentationFormat>Bredbild</PresentationFormat>
  <Paragraphs>115</Paragraphs>
  <Slides>10</Slides>
  <Notes>0</Notes>
  <HiddenSlides>0</HiddenSlides>
  <MMClips>0</MMClips>
  <ScaleCrop>false</ScaleCrop>
  <HeadingPairs>
    <vt:vector size="6" baseType="variant">
      <vt:variant>
        <vt:lpstr>Använt teckensnitt</vt:lpstr>
      </vt:variant>
      <vt:variant>
        <vt:i4>5</vt:i4>
      </vt:variant>
      <vt:variant>
        <vt:lpstr>Tema</vt:lpstr>
      </vt:variant>
      <vt:variant>
        <vt:i4>5</vt:i4>
      </vt:variant>
      <vt:variant>
        <vt:lpstr>Bildrubriker</vt:lpstr>
      </vt:variant>
      <vt:variant>
        <vt:i4>10</vt:i4>
      </vt:variant>
    </vt:vector>
  </HeadingPairs>
  <TitlesOfParts>
    <vt:vector size="20" baseType="lpstr">
      <vt:lpstr>Arial</vt:lpstr>
      <vt:lpstr>Calibri</vt:lpstr>
      <vt:lpstr>MuseoSans_500</vt:lpstr>
      <vt:lpstr>Segoe UI</vt:lpstr>
      <vt:lpstr>Segoe UI Black</vt:lpstr>
      <vt:lpstr>Region Gävleborg - Turkos</vt:lpstr>
      <vt:lpstr>Region Gävleborg - Blå</vt:lpstr>
      <vt:lpstr>Region Gävleborg - Grön</vt:lpstr>
      <vt:lpstr>Region Gävleborg - Rödrosa</vt:lpstr>
      <vt:lpstr>Region Gävleborg - Neutral</vt:lpstr>
      <vt:lpstr>Förberedelser inför vecka 3 2025</vt:lpstr>
      <vt:lpstr>Inför vecka 3 2025</vt:lpstr>
      <vt:lpstr>Hur förbereder du dig inför Cosmic införandet?​</vt:lpstr>
      <vt:lpstr>Verksamhetsstöd</vt:lpstr>
      <vt:lpstr>Flöde kring frågor i verksamheterna​</vt:lpstr>
      <vt:lpstr>Information/frågestunder om Cosmic</vt:lpstr>
      <vt:lpstr>Tidsplan för publicering av rutiner</vt:lpstr>
      <vt:lpstr>Tidslinje för olika manuella aktiviteter </vt:lpstr>
      <vt:lpstr>Arbete kopplat till väntelistor</vt:lpstr>
      <vt:lpstr>PowerPoint-presentation</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Förberedelser inför vecka 3 2025</dc:title>
  <dc:creator>Lafih Maria - HOSIP - Program framtidens vårdinformationsstöd</dc:creator>
  <cp:lastModifiedBy>Heikkilä Persson Tindrha - KOMF - Kommunikationsenhet</cp:lastModifiedBy>
  <cp:revision>3</cp:revision>
  <dcterms:created xsi:type="dcterms:W3CDTF">2024-11-28T17:16:24Z</dcterms:created>
  <dcterms:modified xsi:type="dcterms:W3CDTF">2024-12-02T06:15:50Z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-1976188894</vt:i4>
  </property>
  <property fmtid="{D5CDD505-2E9C-101B-9397-08002B2CF9AE}" pid="3" name="_NewReviewCycle">
    <vt:lpwstr/>
  </property>
  <property fmtid="{D5CDD505-2E9C-101B-9397-08002B2CF9AE}" pid="4" name="_EmailSubject">
    <vt:lpwstr>FVIS publiceringar</vt:lpwstr>
  </property>
  <property fmtid="{D5CDD505-2E9C-101B-9397-08002B2CF9AE}" pid="5" name="_AuthorEmail">
    <vt:lpwstr>maria.lafih@regiongavleborg.se</vt:lpwstr>
  </property>
  <property fmtid="{D5CDD505-2E9C-101B-9397-08002B2CF9AE}" pid="6" name="_AuthorEmailDisplayName">
    <vt:lpwstr>Lafih Maria - HOSIP - Program framtidens vårdinformationsstöd</vt:lpwstr>
  </property>
  <property fmtid="{D5CDD505-2E9C-101B-9397-08002B2CF9AE}" pid="7" name="_PreviousAdHocReviewCycleID">
    <vt:i4>1144299493</vt:i4>
  </property>
  <property fmtid="{D5CDD505-2E9C-101B-9397-08002B2CF9AE}" pid="8" name="ContentTypeId">
    <vt:lpwstr>0x010100672590CAEC7EAC4CA8971050D606E1DB</vt:lpwstr>
  </property>
</Properties>
</file>