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5" r:id="rId3"/>
    <p:sldId id="266" r:id="rId4"/>
    <p:sldId id="278" r:id="rId5"/>
    <p:sldId id="274" r:id="rId6"/>
    <p:sldId id="277" r:id="rId7"/>
    <p:sldId id="265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58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55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68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2165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984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4122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635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3499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63489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97724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660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34486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59758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43773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51683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nehållssida - Rubrik och en ruta för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2" y="900000"/>
            <a:ext cx="10801348" cy="108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skriva in en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052000"/>
            <a:ext cx="10801349" cy="4140000"/>
          </a:xfrm>
        </p:spPr>
        <p:txBody>
          <a:bodyPr/>
          <a:lstStyle>
            <a:lvl1pPr marL="180975" indent="-180975">
              <a:buFont typeface="Arial" panose="020B0604020202020204" pitchFamily="34" charset="0"/>
              <a:buChar char="•"/>
              <a:defRPr/>
            </a:lvl1pPr>
            <a:lvl2pPr marL="274630" indent="0">
              <a:buFontTx/>
              <a:buNone/>
              <a:defRPr/>
            </a:lvl2pPr>
            <a:lvl3pPr marL="627047" indent="0">
              <a:buFontTx/>
              <a:buNone/>
              <a:defRPr/>
            </a:lvl3pPr>
            <a:lvl4pPr marL="1071536" indent="0">
              <a:buFontTx/>
              <a:buNone/>
              <a:defRPr/>
            </a:lvl4pPr>
            <a:lvl5pPr marL="1436651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53485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899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949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29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610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740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644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580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960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262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screen9.com/preview/NaZDHoDkeFFezGrcEa0cod2kf1KhkgRfCW78OhNNYx4Hk0VU3yaMYKBZ0TOcDpB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eetings.lg.se/pdfFile/pdfFile.aspx?objectID=%2bfvUNXaZYeW%2fhTlUlVMCVw%3d%3d" TargetMode="External"/><Relationship Id="rId2" Type="http://schemas.openxmlformats.org/officeDocument/2006/relationships/hyperlink" Target="https://kunskapsstyrningvard.se/kunskapsstyrningvard/kunskapsstod/publiceradekunskapsstod/rehabiliteringhabiliteringochforsakringsmedicin.56337.html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4449138"/>
            <a:ext cx="8752936" cy="1766556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1066800" y="1627759"/>
            <a:ext cx="100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Rehabiliteringsplan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10532190" y="404813"/>
            <a:ext cx="1793631" cy="4044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10587875" y="419826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 4</a:t>
            </a:r>
          </a:p>
        </p:txBody>
      </p:sp>
      <p:cxnSp>
        <p:nvCxnSpPr>
          <p:cNvPr id="20" name="Rak koppling 19"/>
          <p:cNvCxnSpPr/>
          <p:nvPr/>
        </p:nvCxnSpPr>
        <p:spPr>
          <a:xfrm>
            <a:off x="2268747" y="4449138"/>
            <a:ext cx="74791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81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Innehåll utbildning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13101"/>
              </p:ext>
            </p:extLst>
          </p:nvPr>
        </p:nvGraphicFramePr>
        <p:xfrm>
          <a:off x="838200" y="1825625"/>
          <a:ext cx="10515600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091403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92391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1: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Modern rehabilitering, definition och betydelse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b="1" dirty="0"/>
                        <a:t>Del 4: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b="1" dirty="0"/>
                        <a:t>Rehabiliteringsplan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b="1" dirty="0"/>
                        <a:t>Diskussionsfrågor</a:t>
                      </a:r>
                      <a:endParaRPr lang="sv-SE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4718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2: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Generisk modell för rehabilitering och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delar av försäkringsmedicinskt arbete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5: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ICF struktur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8145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3: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Försäkringsmedicin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6: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Att sätta mål i rehabiliteringsplanen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Skriv rehabiliteringsplan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76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83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1800" b="1" i="1" dirty="0"/>
              <a:t>Rehabiliteringsplan</a:t>
            </a:r>
            <a:br>
              <a:rPr lang="sv-SE" sz="1800" b="1" i="1" dirty="0"/>
            </a:br>
            <a:br>
              <a:rPr lang="sv-SE" sz="1800" b="1" i="1" dirty="0"/>
            </a:br>
            <a:r>
              <a:rPr lang="sv-SE" sz="1800" b="1" dirty="0"/>
              <a:t>Se filmen om genom att klicka på länken, obs ljud</a:t>
            </a:r>
            <a:br>
              <a:rPr lang="sv-SE" sz="1800" b="1" dirty="0"/>
            </a:br>
            <a:r>
              <a:rPr lang="sv-SE" sz="1800" b="1" dirty="0"/>
              <a:t>Tid: 4 min</a:t>
            </a:r>
            <a:endParaRPr lang="sv-SE" sz="1800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4179293-978F-BBB8-A029-84372F6F0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sv-SE" dirty="0">
                <a:hlinkClick r:id="rId2"/>
              </a:rPr>
              <a:t>Film Rehabiliteringsplan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131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183" y="831271"/>
            <a:ext cx="1941922" cy="1624874"/>
          </a:xfrm>
          <a:prstGeom prst="rect">
            <a:avLst/>
          </a:prstGeom>
        </p:spPr>
      </p:pic>
      <p:sp>
        <p:nvSpPr>
          <p:cNvPr id="10" name="textruta 9"/>
          <p:cNvSpPr txBox="1"/>
          <p:nvPr/>
        </p:nvSpPr>
        <p:spPr>
          <a:xfrm>
            <a:off x="699247" y="1320868"/>
            <a:ext cx="6721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Diskussionsfrågor – rehabiliteringsplaner: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699247" y="2333685"/>
            <a:ext cx="9523056" cy="4401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v-SE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 Light" panose="020F0302020204030204" pitchFamily="34" charset="0"/>
              </a:rPr>
              <a:t>Vad innebär arbetet med rehabiliteringsplaner för oss?</a:t>
            </a:r>
          </a:p>
          <a:p>
            <a:pPr marL="342900" marR="0" lvl="0" indent="-342900" algn="l" defTabSz="914400" rtl="0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2800" dirty="0">
                <a:solidFill>
                  <a:prstClr val="black"/>
                </a:solidFill>
                <a:cs typeface="Calibri Light" panose="020F0302020204030204" pitchFamily="34" charset="0"/>
              </a:rPr>
              <a:t>När kan vi använda oss av rehabiliteringsplaner?</a:t>
            </a:r>
            <a:r>
              <a:rPr kumimoji="0" lang="sv-SE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 Light" panose="020F0302020204030204" pitchFamily="34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sv-SE" sz="2800" dirty="0">
                <a:solidFill>
                  <a:prstClr val="black"/>
                </a:solidFill>
                <a:cs typeface="Calibri Light" panose="020F0302020204030204" pitchFamily="34" charset="0"/>
              </a:rPr>
              <a:t>Vad är nyttan med rehabiliteringsplaner?</a:t>
            </a:r>
            <a:endParaRPr kumimoji="0" lang="sv-SE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 Light" panose="020F03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cs typeface="Calibri Light" panose="020F03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 Light" panose="020F03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cs typeface="Calibri Light" panose="020F03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848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Referenser &amp; Läs mer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Rehabiliteringsmetodik, J. </a:t>
            </a:r>
            <a:r>
              <a:rPr lang="sv-SE" dirty="0" err="1"/>
              <a:t>Lexell</a:t>
            </a:r>
            <a:r>
              <a:rPr lang="sv-SE" dirty="0"/>
              <a:t>, M. </a:t>
            </a:r>
            <a:r>
              <a:rPr lang="sv-SE" dirty="0" err="1"/>
              <a:t>Rivano</a:t>
            </a:r>
            <a:r>
              <a:rPr lang="sv-SE" dirty="0"/>
              <a:t> Fischer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>
                <a:solidFill>
                  <a:prstClr val="black"/>
                </a:solidFill>
              </a:rPr>
              <a:t>Länk till Kunskapsstyrningens webbplats om den generiska modellen för rehabilitering </a:t>
            </a:r>
            <a:br>
              <a:rPr lang="sv-SE" dirty="0">
                <a:solidFill>
                  <a:prstClr val="black"/>
                </a:solidFill>
              </a:rPr>
            </a:br>
            <a:r>
              <a:rPr lang="sv-SE" dirty="0">
                <a:solidFill>
                  <a:prstClr val="black"/>
                </a:solidFill>
              </a:rPr>
              <a:t>och delar av försäkringsmedicin: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>
                <a:solidFill>
                  <a:prstClr val="black"/>
                </a:solidFill>
                <a:hlinkClick r:id="rId2"/>
              </a:rPr>
              <a:t>Rehabilitering, habilitering och försäkringsmedicin | Kunskapsstyrning vård | SKR (kunskapsstyrningvard.se)</a:t>
            </a:r>
            <a:r>
              <a:rPr lang="sv-SE" dirty="0">
                <a:solidFill>
                  <a:prstClr val="black"/>
                </a:solidFill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sv-SE" dirty="0"/>
              <a:t>Länk till gällande rutin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Rehabiliterings- och sjukskrivningsprocess </a:t>
            </a:r>
            <a:r>
              <a:rPr lang="sv-SE" dirty="0" err="1">
                <a:hlinkClick r:id="rId3"/>
              </a:rPr>
              <a:t>inkl</a:t>
            </a:r>
            <a:r>
              <a:rPr lang="sv-SE" dirty="0">
                <a:hlinkClick r:id="rId3"/>
              </a:rPr>
              <a:t> rehabiliteringsplan, Hälso- och sjukvård. Rutin.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6206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2545722"/>
            <a:ext cx="8752936" cy="176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6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-tema">
  <a:themeElements>
    <a:clrScheme name="Region Gävlebor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849"/>
      </a:accent1>
      <a:accent2>
        <a:srgbClr val="0097CF"/>
      </a:accent2>
      <a:accent3>
        <a:srgbClr val="EE3780"/>
      </a:accent3>
      <a:accent4>
        <a:srgbClr val="FAA634"/>
      </a:accent4>
      <a:accent5>
        <a:srgbClr val="B9E3B6"/>
      </a:accent5>
      <a:accent6>
        <a:srgbClr val="86DE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-tema">
  <a:themeElements>
    <a:clrScheme name="Region Gävlebor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849"/>
      </a:accent1>
      <a:accent2>
        <a:srgbClr val="0097CF"/>
      </a:accent2>
      <a:accent3>
        <a:srgbClr val="EE3780"/>
      </a:accent3>
      <a:accent4>
        <a:srgbClr val="FAA634"/>
      </a:accent4>
      <a:accent5>
        <a:srgbClr val="B9E3B6"/>
      </a:accent5>
      <a:accent6>
        <a:srgbClr val="86DE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162</Words>
  <Application>Microsoft Office PowerPoint</Application>
  <PresentationFormat>Bredbild</PresentationFormat>
  <Paragraphs>38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1_Office-tema</vt:lpstr>
      <vt:lpstr>2_Office-tema</vt:lpstr>
      <vt:lpstr>PowerPoint-presentation</vt:lpstr>
      <vt:lpstr>Innehåll utbildning</vt:lpstr>
      <vt:lpstr>Rehabiliteringsplan  Se filmen om genom att klicka på länken, obs ljud Tid: 4 min</vt:lpstr>
      <vt:lpstr>PowerPoint-presentation</vt:lpstr>
      <vt:lpstr>Referenser &amp; Läs mer</vt:lpstr>
      <vt:lpstr>PowerPoint-presentation</vt:lpstr>
    </vt:vector>
  </TitlesOfParts>
  <Company>Region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Myrgren Isabel - HOSIP - Administration Paramedicin</dc:creator>
  <cp:lastModifiedBy>Myrgren Isabel - HOSIP - Administration Paramedicin</cp:lastModifiedBy>
  <cp:revision>37</cp:revision>
  <dcterms:created xsi:type="dcterms:W3CDTF">2023-12-18T14:38:43Z</dcterms:created>
  <dcterms:modified xsi:type="dcterms:W3CDTF">2024-05-29T13:36:39Z</dcterms:modified>
</cp:coreProperties>
</file>