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3" r:id="rId3"/>
    <p:sldId id="260" r:id="rId4"/>
    <p:sldId id="262" r:id="rId5"/>
    <p:sldId id="264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913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585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4853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347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4231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9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3301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142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9604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2815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743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491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4449138"/>
            <a:ext cx="8752936" cy="1766556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1066800" y="1627759"/>
            <a:ext cx="1002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6000" b="1" dirty="0">
                <a:solidFill>
                  <a:prstClr val="black"/>
                </a:solidFill>
                <a:latin typeface="Calibri" panose="020F0502020204030204"/>
              </a:rPr>
              <a:t>Utbildning rehabiliteringsplaner</a:t>
            </a:r>
            <a:endParaRPr kumimoji="0" lang="sv-SE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10532190" y="404813"/>
            <a:ext cx="1793631" cy="40444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10587875" y="419826"/>
            <a:ext cx="917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>
                <a:solidFill>
                  <a:prstClr val="white"/>
                </a:solidFill>
                <a:latin typeface="Calibri" panose="020F0502020204030204"/>
              </a:rPr>
              <a:t>Manual</a:t>
            </a:r>
            <a:endParaRPr kumimoji="0" lang="sv-S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" name="Rak koppling 19"/>
          <p:cNvCxnSpPr/>
          <p:nvPr/>
        </p:nvCxnSpPr>
        <p:spPr>
          <a:xfrm>
            <a:off x="2268747" y="4449138"/>
            <a:ext cx="74791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31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Syfte med utbildning rehabiliteringsplan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v-SE" sz="2000" dirty="0"/>
              <a:t>Detta material är framtaget i samverkan mellan kommun och region i Gävleborg. Det har sitt ursprung i Nationella kunskapsstyrningen, den generiska modellen för rehabilitering och delar av försäkringsmedicin. I syfte att säkerställa att patienter i behov av rehabilitering får ett strukturerat omhändertagande har det upprättats en överenskommelse mellan Region Gävleborg och länets kommuner. Överenskommelsen omfattar rehabiliteringsinsatser inom samtliga förekommande vårdnivåer i Gävleborg (slutenvård, öppen specialistvård, primärvård och kommunal hälso- och sjukvård). </a:t>
            </a:r>
            <a:endParaRPr lang="sv-SE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sv-SE" sz="2000" dirty="0"/>
              <a:t>Hälso- och sjukvårdslagen (2017:30), kap 8§7 anger att huvudmän, regioner och kommuner, i samverkan med patienten, ska upprätta en individuell plan där planerade och beslutade insatser för rehabilitering, habilitering och hjälpmedel ska framgå. </a:t>
            </a:r>
          </a:p>
          <a:p>
            <a:pPr marL="0" indent="0">
              <a:buNone/>
            </a:pPr>
            <a:endParaRPr lang="sv-SE" sz="2000" b="1" dirty="0"/>
          </a:p>
          <a:p>
            <a:pPr marL="0" indent="0">
              <a:buNone/>
            </a:pPr>
            <a:r>
              <a:rPr lang="sv-SE" sz="2000" b="1" dirty="0"/>
              <a:t>Målgrupp</a:t>
            </a:r>
          </a:p>
          <a:p>
            <a:pPr marL="0" indent="0">
              <a:buNone/>
            </a:pPr>
            <a:r>
              <a:rPr lang="sv-SE" sz="2000" dirty="0"/>
              <a:t>Materialet riktar sig till alla som vid något tillfälle träffar en patient som kan vara i behov av en rehabiliteringsplan.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b="1" dirty="0"/>
              <a:t>Syfte</a:t>
            </a:r>
          </a:p>
          <a:p>
            <a:pPr marL="0" indent="0">
              <a:buNone/>
            </a:pPr>
            <a:r>
              <a:rPr lang="sv-SE" sz="2000" dirty="0"/>
              <a:t>Syftet är att öka kompetensen i att skriva </a:t>
            </a:r>
            <a:r>
              <a:rPr lang="sv-SE" sz="2000" dirty="0" err="1"/>
              <a:t>rehabplaner</a:t>
            </a:r>
            <a:r>
              <a:rPr lang="sv-SE" sz="2000" dirty="0"/>
              <a:t>, teambaserad rehabilitering och ICF. Materialet är en introduktion i  den generiska modellen, försäkringsmedicin, samt rehabiliteringsplan och dess struktur.   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942721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Innehåll och cirka tidsåtgång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944015"/>
              </p:ext>
            </p:extLst>
          </p:nvPr>
        </p:nvGraphicFramePr>
        <p:xfrm>
          <a:off x="838200" y="1825625"/>
          <a:ext cx="1051560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0914039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92391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1: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Modern rehabilitering, definition och betydelse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Film 6 min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 15 min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4: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Rehabiliteringsplan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Film 4 min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dirty="0"/>
                        <a:t>Diskussionsfrågor 20 min</a:t>
                      </a:r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4718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2: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Generisk modell för rehabilitering och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delar av försäkringsmedicinskt arbete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Film 2 min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 15 min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b="0" dirty="0"/>
                        <a:t>Del 5: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b="0" dirty="0"/>
                        <a:t>ICF struktur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b="0" dirty="0"/>
                        <a:t>Film 5 min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b="0" dirty="0"/>
                        <a:t>Diskussionsfrågor 15 min</a:t>
                      </a:r>
                    </a:p>
                    <a:p>
                      <a:endParaRPr lang="sv-SE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8145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3: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Försäkringsmedicin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Film 3 min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 15 min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6: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Att sätta mål i rehabiliteringsplanen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Film 7 min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Skriv rehabiliteringsplan 30 min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76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562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Arbetssätt, förslag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alibri" panose="020F0502020204030204" pitchFamily="34" charset="0"/>
              <a:buChar char="-"/>
            </a:pPr>
            <a:endParaRPr lang="sv-SE" sz="1800" dirty="0"/>
          </a:p>
          <a:p>
            <a:pPr>
              <a:buFont typeface="Calibri" panose="020F0502020204030204" pitchFamily="34" charset="0"/>
              <a:buChar char="-"/>
            </a:pPr>
            <a:r>
              <a:rPr lang="sv-SE" sz="1800" dirty="0"/>
              <a:t>Gå igenom en del per möte, då hinner individen reflektera och kanske applicera den nya kunskapen i sitt arbete mellan tillfällena.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sv-SE" sz="1800" dirty="0"/>
              <a:t>Allt material finns i varje PPT del, undantaget del 6, se nedan.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sv-SE" sz="1800" dirty="0"/>
              <a:t>Kom ihåg att slå på ljudet då varje del innehåller en inspelning med berättarröst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sv-SE" sz="1800" dirty="0"/>
              <a:t>Använd </a:t>
            </a:r>
            <a:r>
              <a:rPr lang="sv-SE" sz="1800" b="1" dirty="0"/>
              <a:t>Enskilt-Par-Alla (EPA) </a:t>
            </a:r>
            <a:r>
              <a:rPr lang="sv-SE" sz="1800" dirty="0"/>
              <a:t>tekniken vid diskussioner; enskild reflektion över frågeställningarna ca 2 min, diskutera sedan i mindre grupp ca 5-8 min och samlas för gruppdiskussion resterande tid, beroende på hur lång diskussionstid ni bestämmer. Ni bestämmer själva hur mycket tidsåtgång ni tillåter. Tidsangivelser är ett rekommenderat minimum. 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sv-SE" sz="1800" dirty="0"/>
              <a:t>För Del 6, sätta mål i rehabiliteringsplanen, behöver ni skriva ut exemplar av en rehabiliteringsplan om ni arbetar analogt.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sv-SE" sz="1800" dirty="0"/>
              <a:t>Om er verksamhet inte stöter på patienter med ett sjukskrivningsbehov kan ni hoppa över del 3, försäkringsmedicin.</a:t>
            </a:r>
          </a:p>
        </p:txBody>
      </p:sp>
    </p:spTree>
    <p:extLst>
      <p:ext uri="{BB962C8B-B14F-4D97-AF65-F5344CB8AC3E}">
        <p14:creationId xmlns:p14="http://schemas.microsoft.com/office/powerpoint/2010/main" val="4149892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2545722"/>
            <a:ext cx="8752936" cy="176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147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-tema">
  <a:themeElements>
    <a:clrScheme name="Region Gävlebor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849"/>
      </a:accent1>
      <a:accent2>
        <a:srgbClr val="0097CF"/>
      </a:accent2>
      <a:accent3>
        <a:srgbClr val="EE3780"/>
      </a:accent3>
      <a:accent4>
        <a:srgbClr val="FAA634"/>
      </a:accent4>
      <a:accent5>
        <a:srgbClr val="B9E3B6"/>
      </a:accent5>
      <a:accent6>
        <a:srgbClr val="86DE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415</Words>
  <Application>Microsoft Office PowerPoint</Application>
  <PresentationFormat>Bredbild</PresentationFormat>
  <Paragraphs>45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1_Office-tema</vt:lpstr>
      <vt:lpstr>PowerPoint-presentation</vt:lpstr>
      <vt:lpstr>Syfte med utbildning rehabiliteringsplan</vt:lpstr>
      <vt:lpstr>Innehåll och cirka tidsåtgång</vt:lpstr>
      <vt:lpstr>Arbetssätt, förslag</vt:lpstr>
      <vt:lpstr>PowerPoint-presentation</vt:lpstr>
    </vt:vector>
  </TitlesOfParts>
  <Company>Region Gävleborg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Myrgren Isabel - HOSIP - Administration Paramedicin</dc:creator>
  <cp:lastModifiedBy>Myrgren Isabel - HOSIP - Administration Paramedicin</cp:lastModifiedBy>
  <cp:revision>15</cp:revision>
  <dcterms:created xsi:type="dcterms:W3CDTF">2024-04-29T10:57:00Z</dcterms:created>
  <dcterms:modified xsi:type="dcterms:W3CDTF">2024-05-29T14:14:51Z</dcterms:modified>
</cp:coreProperties>
</file>