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Lst>
  <p:sldIdLst>
    <p:sldId id="276" r:id="rId4"/>
    <p:sldId id="266" r:id="rId5"/>
    <p:sldId id="286" r:id="rId6"/>
    <p:sldId id="274" r:id="rId7"/>
    <p:sldId id="284" r:id="rId8"/>
    <p:sldId id="279" r:id="rId9"/>
    <p:sldId id="280" r:id="rId10"/>
    <p:sldId id="281" r:id="rId11"/>
    <p:sldId id="282" r:id="rId12"/>
    <p:sldId id="285" r:id="rId13"/>
    <p:sldId id="265" r:id="rId14"/>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llanmörkt format 2 - Dekorfärg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D5ABB26-0587-4C30-8999-92F81FD0307C}" styleName="Inget format, inget rutnät">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Inget format, tabellrutnät">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98" autoAdjust="0"/>
    <p:restoredTop sz="94660"/>
  </p:normalViewPr>
  <p:slideViewPr>
    <p:cSldViewPr snapToGrid="0">
      <p:cViewPr varScale="1">
        <p:scale>
          <a:sx n="82" d="100"/>
          <a:sy n="82" d="100"/>
        </p:scale>
        <p:origin x="60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presProps" Target="pres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1524000" y="1122363"/>
            <a:ext cx="9144000" cy="2387600"/>
          </a:xfrm>
        </p:spPr>
        <p:txBody>
          <a:bodyPr anchor="b"/>
          <a:lstStyle>
            <a:lvl1pPr algn="ctr">
              <a:defRPr sz="6000"/>
            </a:lvl1pPr>
          </a:lstStyle>
          <a:p>
            <a:r>
              <a:rPr lang="sv-SE"/>
              <a:t>Klicka här för att ändra format</a:t>
            </a:r>
          </a:p>
        </p:txBody>
      </p:sp>
      <p:sp>
        <p:nvSpPr>
          <p:cNvPr id="3" name="Underrubri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om du vill redigera mall för underrubrikformat</a:t>
            </a:r>
          </a:p>
        </p:txBody>
      </p:sp>
      <p:sp>
        <p:nvSpPr>
          <p:cNvPr id="4" name="Platshållare för datum 3"/>
          <p:cNvSpPr>
            <a:spLocks noGrp="1"/>
          </p:cNvSpPr>
          <p:nvPr>
            <p:ph type="dt" sz="half" idx="10"/>
          </p:nvPr>
        </p:nvSpPr>
        <p:spPr/>
        <p:txBody>
          <a:bodyPr/>
          <a:lstStyle/>
          <a:p>
            <a:fld id="{2C89DF32-6E85-47A9-B195-7EAAF81FF454}" type="datetimeFigureOut">
              <a:rPr lang="sv-SE" smtClean="0"/>
              <a:t>2024-05-29</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2598F8B4-790E-46EE-9097-14F85A14B02E}" type="slidenum">
              <a:rPr lang="sv-SE" smtClean="0"/>
              <a:t>‹#›</a:t>
            </a:fld>
            <a:endParaRPr lang="sv-SE"/>
          </a:p>
        </p:txBody>
      </p:sp>
    </p:spTree>
    <p:extLst>
      <p:ext uri="{BB962C8B-B14F-4D97-AF65-F5344CB8AC3E}">
        <p14:creationId xmlns:p14="http://schemas.microsoft.com/office/powerpoint/2010/main" val="16796654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lodrät text 2"/>
          <p:cNvSpPr>
            <a:spLocks noGrp="1"/>
          </p:cNvSpPr>
          <p:nvPr>
            <p:ph type="body" orient="vert" idx="1"/>
          </p:nvPr>
        </p:nvSpPr>
        <p:spPr/>
        <p:txBody>
          <a:bodyPr vert="eaVert"/>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p:txBody>
          <a:bodyPr/>
          <a:lstStyle/>
          <a:p>
            <a:fld id="{2C89DF32-6E85-47A9-B195-7EAAF81FF454}" type="datetimeFigureOut">
              <a:rPr lang="sv-SE" smtClean="0"/>
              <a:t>2024-05-29</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2598F8B4-790E-46EE-9097-14F85A14B02E}" type="slidenum">
              <a:rPr lang="sv-SE" smtClean="0"/>
              <a:t>‹#›</a:t>
            </a:fld>
            <a:endParaRPr lang="sv-SE"/>
          </a:p>
        </p:txBody>
      </p:sp>
    </p:spTree>
    <p:extLst>
      <p:ext uri="{BB962C8B-B14F-4D97-AF65-F5344CB8AC3E}">
        <p14:creationId xmlns:p14="http://schemas.microsoft.com/office/powerpoint/2010/main" val="8129992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8724900" y="365125"/>
            <a:ext cx="2628900" cy="5811838"/>
          </a:xfrm>
        </p:spPr>
        <p:txBody>
          <a:bodyPr vert="eaVert"/>
          <a:lstStyle/>
          <a:p>
            <a:r>
              <a:rPr lang="sv-SE"/>
              <a:t>Klicka här för att ändra format</a:t>
            </a:r>
          </a:p>
        </p:txBody>
      </p:sp>
      <p:sp>
        <p:nvSpPr>
          <p:cNvPr id="3" name="Platshållare för lodrät text 2"/>
          <p:cNvSpPr>
            <a:spLocks noGrp="1"/>
          </p:cNvSpPr>
          <p:nvPr>
            <p:ph type="body" orient="vert" idx="1"/>
          </p:nvPr>
        </p:nvSpPr>
        <p:spPr>
          <a:xfrm>
            <a:off x="838200" y="365125"/>
            <a:ext cx="7734300" cy="5811838"/>
          </a:xfrm>
        </p:spPr>
        <p:txBody>
          <a:bodyPr vert="eaVert"/>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p:txBody>
          <a:bodyPr/>
          <a:lstStyle/>
          <a:p>
            <a:fld id="{2C89DF32-6E85-47A9-B195-7EAAF81FF454}" type="datetimeFigureOut">
              <a:rPr lang="sv-SE" smtClean="0"/>
              <a:t>2024-05-29</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2598F8B4-790E-46EE-9097-14F85A14B02E}" type="slidenum">
              <a:rPr lang="sv-SE" smtClean="0"/>
              <a:t>‹#›</a:t>
            </a:fld>
            <a:endParaRPr lang="sv-SE"/>
          </a:p>
        </p:txBody>
      </p:sp>
    </p:spTree>
    <p:extLst>
      <p:ext uri="{BB962C8B-B14F-4D97-AF65-F5344CB8AC3E}">
        <p14:creationId xmlns:p14="http://schemas.microsoft.com/office/powerpoint/2010/main" val="29251398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1524000" y="1122363"/>
            <a:ext cx="9144000" cy="2387600"/>
          </a:xfrm>
        </p:spPr>
        <p:txBody>
          <a:bodyPr anchor="b"/>
          <a:lstStyle>
            <a:lvl1pPr algn="ctr">
              <a:defRPr sz="6000"/>
            </a:lvl1pPr>
          </a:lstStyle>
          <a:p>
            <a:r>
              <a:rPr lang="sv-SE"/>
              <a:t>Klicka här för att ändra format</a:t>
            </a:r>
          </a:p>
        </p:txBody>
      </p:sp>
      <p:sp>
        <p:nvSpPr>
          <p:cNvPr id="3" name="Underrubri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om du vill redigera mall för underrubrikformat</a:t>
            </a:r>
          </a:p>
        </p:txBody>
      </p:sp>
      <p:sp>
        <p:nvSpPr>
          <p:cNvPr id="4" name="Platshållare för datum 3"/>
          <p:cNvSpPr>
            <a:spLocks noGrp="1"/>
          </p:cNvSpPr>
          <p:nvPr>
            <p:ph type="dt" sz="half" idx="10"/>
          </p:nvPr>
        </p:nvSpPr>
        <p:spPr/>
        <p:txBody>
          <a:bodyPr/>
          <a:lstStyle/>
          <a:p>
            <a:fld id="{4D500712-201F-42FB-8888-27B6A2F087D5}" type="datetimeFigureOut">
              <a:rPr lang="sv-SE" smtClean="0"/>
              <a:t>2024-05-29</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34541D97-3908-43D6-87E6-CA629C7D2B7D}" type="slidenum">
              <a:rPr lang="sv-SE" smtClean="0"/>
              <a:t>‹#›</a:t>
            </a:fld>
            <a:endParaRPr lang="sv-SE"/>
          </a:p>
        </p:txBody>
      </p:sp>
    </p:spTree>
    <p:extLst>
      <p:ext uri="{BB962C8B-B14F-4D97-AF65-F5344CB8AC3E}">
        <p14:creationId xmlns:p14="http://schemas.microsoft.com/office/powerpoint/2010/main" val="426658781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idx="1"/>
          </p:nvPr>
        </p:nvSpPr>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p:txBody>
          <a:bodyPr/>
          <a:lstStyle/>
          <a:p>
            <a:fld id="{4D500712-201F-42FB-8888-27B6A2F087D5}" type="datetimeFigureOut">
              <a:rPr lang="sv-SE" smtClean="0"/>
              <a:t>2024-05-29</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34541D97-3908-43D6-87E6-CA629C7D2B7D}" type="slidenum">
              <a:rPr lang="sv-SE" smtClean="0"/>
              <a:t>‹#›</a:t>
            </a:fld>
            <a:endParaRPr lang="sv-SE"/>
          </a:p>
        </p:txBody>
      </p:sp>
    </p:spTree>
    <p:extLst>
      <p:ext uri="{BB962C8B-B14F-4D97-AF65-F5344CB8AC3E}">
        <p14:creationId xmlns:p14="http://schemas.microsoft.com/office/powerpoint/2010/main" val="11334486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831850" y="1709738"/>
            <a:ext cx="10515600" cy="2852737"/>
          </a:xfrm>
        </p:spPr>
        <p:txBody>
          <a:bodyPr anchor="b"/>
          <a:lstStyle>
            <a:lvl1pPr>
              <a:defRPr sz="6000"/>
            </a:lvl1pPr>
          </a:lstStyle>
          <a:p>
            <a:r>
              <a:rPr lang="sv-SE"/>
              <a:t>Klicka här för att ändra format</a:t>
            </a:r>
          </a:p>
        </p:txBody>
      </p:sp>
      <p:sp>
        <p:nvSpPr>
          <p:cNvPr id="3" name="Platshållare för tex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Redigera format för bakgrundstext</a:t>
            </a:r>
          </a:p>
        </p:txBody>
      </p:sp>
      <p:sp>
        <p:nvSpPr>
          <p:cNvPr id="4" name="Platshållare för datum 3"/>
          <p:cNvSpPr>
            <a:spLocks noGrp="1"/>
          </p:cNvSpPr>
          <p:nvPr>
            <p:ph type="dt" sz="half" idx="10"/>
          </p:nvPr>
        </p:nvSpPr>
        <p:spPr/>
        <p:txBody>
          <a:bodyPr/>
          <a:lstStyle/>
          <a:p>
            <a:fld id="{4D500712-201F-42FB-8888-27B6A2F087D5}" type="datetimeFigureOut">
              <a:rPr lang="sv-SE" smtClean="0"/>
              <a:t>2024-05-29</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34541D97-3908-43D6-87E6-CA629C7D2B7D}" type="slidenum">
              <a:rPr lang="sv-SE" smtClean="0"/>
              <a:t>‹#›</a:t>
            </a:fld>
            <a:endParaRPr lang="sv-SE"/>
          </a:p>
        </p:txBody>
      </p:sp>
    </p:spTree>
    <p:extLst>
      <p:ext uri="{BB962C8B-B14F-4D97-AF65-F5344CB8AC3E}">
        <p14:creationId xmlns:p14="http://schemas.microsoft.com/office/powerpoint/2010/main" val="334899378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sz="half" idx="1"/>
          </p:nvPr>
        </p:nvSpPr>
        <p:spPr>
          <a:xfrm>
            <a:off x="838200" y="1825625"/>
            <a:ext cx="5181600" cy="435133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p:cNvSpPr>
            <a:spLocks noGrp="1"/>
          </p:cNvSpPr>
          <p:nvPr>
            <p:ph sz="half" idx="2"/>
          </p:nvPr>
        </p:nvSpPr>
        <p:spPr>
          <a:xfrm>
            <a:off x="6172200" y="1825625"/>
            <a:ext cx="5181600" cy="435133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5" name="Platshållare för datum 4"/>
          <p:cNvSpPr>
            <a:spLocks noGrp="1"/>
          </p:cNvSpPr>
          <p:nvPr>
            <p:ph type="dt" sz="half" idx="10"/>
          </p:nvPr>
        </p:nvSpPr>
        <p:spPr/>
        <p:txBody>
          <a:bodyPr/>
          <a:lstStyle/>
          <a:p>
            <a:fld id="{4D500712-201F-42FB-8888-27B6A2F087D5}" type="datetimeFigureOut">
              <a:rPr lang="sv-SE" smtClean="0"/>
              <a:t>2024-05-29</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34541D97-3908-43D6-87E6-CA629C7D2B7D}" type="slidenum">
              <a:rPr lang="sv-SE" smtClean="0"/>
              <a:t>‹#›</a:t>
            </a:fld>
            <a:endParaRPr lang="sv-SE"/>
          </a:p>
        </p:txBody>
      </p:sp>
    </p:spTree>
    <p:extLst>
      <p:ext uri="{BB962C8B-B14F-4D97-AF65-F5344CB8AC3E}">
        <p14:creationId xmlns:p14="http://schemas.microsoft.com/office/powerpoint/2010/main" val="235949909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a:xfrm>
            <a:off x="839788" y="365125"/>
            <a:ext cx="10515600" cy="1325563"/>
          </a:xfrm>
        </p:spPr>
        <p:txBody>
          <a:bodyPr/>
          <a:lstStyle/>
          <a:p>
            <a:r>
              <a:rPr lang="sv-SE"/>
              <a:t>Klicka här för att ändra format</a:t>
            </a:r>
          </a:p>
        </p:txBody>
      </p:sp>
      <p:sp>
        <p:nvSpPr>
          <p:cNvPr id="3" name="Platshållare för tex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4" name="Platshållare för innehåll 3"/>
          <p:cNvSpPr>
            <a:spLocks noGrp="1"/>
          </p:cNvSpPr>
          <p:nvPr>
            <p:ph sz="half" idx="2"/>
          </p:nvPr>
        </p:nvSpPr>
        <p:spPr>
          <a:xfrm>
            <a:off x="839788" y="2505075"/>
            <a:ext cx="5157787" cy="368458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5" name="Platshållare för tex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6" name="Platshållare för innehåll 5"/>
          <p:cNvSpPr>
            <a:spLocks noGrp="1"/>
          </p:cNvSpPr>
          <p:nvPr>
            <p:ph sz="quarter" idx="4"/>
          </p:nvPr>
        </p:nvSpPr>
        <p:spPr>
          <a:xfrm>
            <a:off x="6172200" y="2505075"/>
            <a:ext cx="5183188" cy="368458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7" name="Platshållare för datum 6"/>
          <p:cNvSpPr>
            <a:spLocks noGrp="1"/>
          </p:cNvSpPr>
          <p:nvPr>
            <p:ph type="dt" sz="half" idx="10"/>
          </p:nvPr>
        </p:nvSpPr>
        <p:spPr/>
        <p:txBody>
          <a:bodyPr/>
          <a:lstStyle/>
          <a:p>
            <a:fld id="{4D500712-201F-42FB-8888-27B6A2F087D5}" type="datetimeFigureOut">
              <a:rPr lang="sv-SE" smtClean="0"/>
              <a:t>2024-05-29</a:t>
            </a:fld>
            <a:endParaRPr lang="sv-SE"/>
          </a:p>
        </p:txBody>
      </p:sp>
      <p:sp>
        <p:nvSpPr>
          <p:cNvPr id="8" name="Platshållare för sidfot 7"/>
          <p:cNvSpPr>
            <a:spLocks noGrp="1"/>
          </p:cNvSpPr>
          <p:nvPr>
            <p:ph type="ftr" sz="quarter" idx="11"/>
          </p:nvPr>
        </p:nvSpPr>
        <p:spPr/>
        <p:txBody>
          <a:bodyPr/>
          <a:lstStyle/>
          <a:p>
            <a:endParaRPr lang="sv-SE"/>
          </a:p>
        </p:txBody>
      </p:sp>
      <p:sp>
        <p:nvSpPr>
          <p:cNvPr id="9" name="Platshållare för bildnummer 8"/>
          <p:cNvSpPr>
            <a:spLocks noGrp="1"/>
          </p:cNvSpPr>
          <p:nvPr>
            <p:ph type="sldNum" sz="quarter" idx="12"/>
          </p:nvPr>
        </p:nvSpPr>
        <p:spPr/>
        <p:txBody>
          <a:bodyPr/>
          <a:lstStyle/>
          <a:p>
            <a:fld id="{34541D97-3908-43D6-87E6-CA629C7D2B7D}" type="slidenum">
              <a:rPr lang="sv-SE" smtClean="0"/>
              <a:t>‹#›</a:t>
            </a:fld>
            <a:endParaRPr lang="sv-SE"/>
          </a:p>
        </p:txBody>
      </p:sp>
    </p:spTree>
    <p:extLst>
      <p:ext uri="{BB962C8B-B14F-4D97-AF65-F5344CB8AC3E}">
        <p14:creationId xmlns:p14="http://schemas.microsoft.com/office/powerpoint/2010/main" val="74229834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datum 2"/>
          <p:cNvSpPr>
            <a:spLocks noGrp="1"/>
          </p:cNvSpPr>
          <p:nvPr>
            <p:ph type="dt" sz="half" idx="10"/>
          </p:nvPr>
        </p:nvSpPr>
        <p:spPr/>
        <p:txBody>
          <a:bodyPr/>
          <a:lstStyle/>
          <a:p>
            <a:fld id="{4D500712-201F-42FB-8888-27B6A2F087D5}" type="datetimeFigureOut">
              <a:rPr lang="sv-SE" smtClean="0"/>
              <a:t>2024-05-29</a:t>
            </a:fld>
            <a:endParaRPr lang="sv-SE"/>
          </a:p>
        </p:txBody>
      </p:sp>
      <p:sp>
        <p:nvSpPr>
          <p:cNvPr id="4" name="Platshållare för sidfot 3"/>
          <p:cNvSpPr>
            <a:spLocks noGrp="1"/>
          </p:cNvSpPr>
          <p:nvPr>
            <p:ph type="ftr" sz="quarter" idx="11"/>
          </p:nvPr>
        </p:nvSpPr>
        <p:spPr/>
        <p:txBody>
          <a:bodyPr/>
          <a:lstStyle/>
          <a:p>
            <a:endParaRPr lang="sv-SE"/>
          </a:p>
        </p:txBody>
      </p:sp>
      <p:sp>
        <p:nvSpPr>
          <p:cNvPr id="5" name="Platshållare för bildnummer 4"/>
          <p:cNvSpPr>
            <a:spLocks noGrp="1"/>
          </p:cNvSpPr>
          <p:nvPr>
            <p:ph type="sldNum" sz="quarter" idx="12"/>
          </p:nvPr>
        </p:nvSpPr>
        <p:spPr/>
        <p:txBody>
          <a:bodyPr/>
          <a:lstStyle/>
          <a:p>
            <a:fld id="{34541D97-3908-43D6-87E6-CA629C7D2B7D}" type="slidenum">
              <a:rPr lang="sv-SE" smtClean="0"/>
              <a:t>‹#›</a:t>
            </a:fld>
            <a:endParaRPr lang="sv-SE"/>
          </a:p>
        </p:txBody>
      </p:sp>
    </p:spTree>
    <p:extLst>
      <p:ext uri="{BB962C8B-B14F-4D97-AF65-F5344CB8AC3E}">
        <p14:creationId xmlns:p14="http://schemas.microsoft.com/office/powerpoint/2010/main" val="314610990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fld id="{4D500712-201F-42FB-8888-27B6A2F087D5}" type="datetimeFigureOut">
              <a:rPr lang="sv-SE" smtClean="0"/>
              <a:t>2024-05-29</a:t>
            </a:fld>
            <a:endParaRPr lang="sv-SE"/>
          </a:p>
        </p:txBody>
      </p:sp>
      <p:sp>
        <p:nvSpPr>
          <p:cNvPr id="3" name="Platshållare för sidfot 2"/>
          <p:cNvSpPr>
            <a:spLocks noGrp="1"/>
          </p:cNvSpPr>
          <p:nvPr>
            <p:ph type="ftr" sz="quarter" idx="11"/>
          </p:nvPr>
        </p:nvSpPr>
        <p:spPr/>
        <p:txBody>
          <a:bodyPr/>
          <a:lstStyle/>
          <a:p>
            <a:endParaRPr lang="sv-SE"/>
          </a:p>
        </p:txBody>
      </p:sp>
      <p:sp>
        <p:nvSpPr>
          <p:cNvPr id="4" name="Platshållare för bildnummer 3"/>
          <p:cNvSpPr>
            <a:spLocks noGrp="1"/>
          </p:cNvSpPr>
          <p:nvPr>
            <p:ph type="sldNum" sz="quarter" idx="12"/>
          </p:nvPr>
        </p:nvSpPr>
        <p:spPr/>
        <p:txBody>
          <a:bodyPr/>
          <a:lstStyle/>
          <a:p>
            <a:fld id="{34541D97-3908-43D6-87E6-CA629C7D2B7D}" type="slidenum">
              <a:rPr lang="sv-SE" smtClean="0"/>
              <a:t>‹#›</a:t>
            </a:fld>
            <a:endParaRPr lang="sv-SE"/>
          </a:p>
        </p:txBody>
      </p:sp>
    </p:spTree>
    <p:extLst>
      <p:ext uri="{BB962C8B-B14F-4D97-AF65-F5344CB8AC3E}">
        <p14:creationId xmlns:p14="http://schemas.microsoft.com/office/powerpoint/2010/main" val="344740916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839788" y="457200"/>
            <a:ext cx="3932237" cy="1600200"/>
          </a:xfrm>
        </p:spPr>
        <p:txBody>
          <a:bodyPr anchor="b"/>
          <a:lstStyle>
            <a:lvl1pPr>
              <a:defRPr sz="3200"/>
            </a:lvl1pPr>
          </a:lstStyle>
          <a:p>
            <a:r>
              <a:rPr lang="sv-SE"/>
              <a:t>Klicka här för att ändra format</a:t>
            </a:r>
          </a:p>
        </p:txBody>
      </p:sp>
      <p:sp>
        <p:nvSpPr>
          <p:cNvPr id="3" name="Platshållare för innehåll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Redigera format för bakgrundstext</a:t>
            </a:r>
          </a:p>
        </p:txBody>
      </p:sp>
      <p:sp>
        <p:nvSpPr>
          <p:cNvPr id="5" name="Platshållare för datum 4"/>
          <p:cNvSpPr>
            <a:spLocks noGrp="1"/>
          </p:cNvSpPr>
          <p:nvPr>
            <p:ph type="dt" sz="half" idx="10"/>
          </p:nvPr>
        </p:nvSpPr>
        <p:spPr/>
        <p:txBody>
          <a:bodyPr/>
          <a:lstStyle/>
          <a:p>
            <a:fld id="{4D500712-201F-42FB-8888-27B6A2F087D5}" type="datetimeFigureOut">
              <a:rPr lang="sv-SE" smtClean="0"/>
              <a:t>2024-05-29</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34541D97-3908-43D6-87E6-CA629C7D2B7D}" type="slidenum">
              <a:rPr lang="sv-SE" smtClean="0"/>
              <a:t>‹#›</a:t>
            </a:fld>
            <a:endParaRPr lang="sv-SE"/>
          </a:p>
        </p:txBody>
      </p:sp>
    </p:spTree>
    <p:extLst>
      <p:ext uri="{BB962C8B-B14F-4D97-AF65-F5344CB8AC3E}">
        <p14:creationId xmlns:p14="http://schemas.microsoft.com/office/powerpoint/2010/main" val="14864436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idx="1"/>
          </p:nvPr>
        </p:nvSpPr>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p:txBody>
          <a:bodyPr/>
          <a:lstStyle/>
          <a:p>
            <a:fld id="{2C89DF32-6E85-47A9-B195-7EAAF81FF454}" type="datetimeFigureOut">
              <a:rPr lang="sv-SE" smtClean="0"/>
              <a:t>2024-05-29</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2598F8B4-790E-46EE-9097-14F85A14B02E}" type="slidenum">
              <a:rPr lang="sv-SE" smtClean="0"/>
              <a:t>‹#›</a:t>
            </a:fld>
            <a:endParaRPr lang="sv-SE"/>
          </a:p>
        </p:txBody>
      </p:sp>
    </p:spTree>
    <p:extLst>
      <p:ext uri="{BB962C8B-B14F-4D97-AF65-F5344CB8AC3E}">
        <p14:creationId xmlns:p14="http://schemas.microsoft.com/office/powerpoint/2010/main" val="198822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839788" y="457200"/>
            <a:ext cx="3932237" cy="1600200"/>
          </a:xfrm>
        </p:spPr>
        <p:txBody>
          <a:bodyPr anchor="b"/>
          <a:lstStyle>
            <a:lvl1pPr>
              <a:defRPr sz="3200"/>
            </a:lvl1pPr>
          </a:lstStyle>
          <a:p>
            <a:r>
              <a:rPr lang="sv-SE"/>
              <a:t>Klicka här för att ändra format</a:t>
            </a:r>
          </a:p>
        </p:txBody>
      </p:sp>
      <p:sp>
        <p:nvSpPr>
          <p:cNvPr id="3" name="Platshållare för bild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Redigera format för bakgrundstext</a:t>
            </a:r>
          </a:p>
        </p:txBody>
      </p:sp>
      <p:sp>
        <p:nvSpPr>
          <p:cNvPr id="5" name="Platshållare för datum 4"/>
          <p:cNvSpPr>
            <a:spLocks noGrp="1"/>
          </p:cNvSpPr>
          <p:nvPr>
            <p:ph type="dt" sz="half" idx="10"/>
          </p:nvPr>
        </p:nvSpPr>
        <p:spPr/>
        <p:txBody>
          <a:bodyPr/>
          <a:lstStyle/>
          <a:p>
            <a:fld id="{4D500712-201F-42FB-8888-27B6A2F087D5}" type="datetimeFigureOut">
              <a:rPr lang="sv-SE" smtClean="0"/>
              <a:t>2024-05-29</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34541D97-3908-43D6-87E6-CA629C7D2B7D}" type="slidenum">
              <a:rPr lang="sv-SE" smtClean="0"/>
              <a:t>‹#›</a:t>
            </a:fld>
            <a:endParaRPr lang="sv-SE"/>
          </a:p>
        </p:txBody>
      </p:sp>
    </p:spTree>
    <p:extLst>
      <p:ext uri="{BB962C8B-B14F-4D97-AF65-F5344CB8AC3E}">
        <p14:creationId xmlns:p14="http://schemas.microsoft.com/office/powerpoint/2010/main" val="250580592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lodrät text 2"/>
          <p:cNvSpPr>
            <a:spLocks noGrp="1"/>
          </p:cNvSpPr>
          <p:nvPr>
            <p:ph type="body" orient="vert" idx="1"/>
          </p:nvPr>
        </p:nvSpPr>
        <p:spPr/>
        <p:txBody>
          <a:bodyPr vert="eaVert"/>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p:txBody>
          <a:bodyPr/>
          <a:lstStyle/>
          <a:p>
            <a:fld id="{4D500712-201F-42FB-8888-27B6A2F087D5}" type="datetimeFigureOut">
              <a:rPr lang="sv-SE" smtClean="0"/>
              <a:t>2024-05-29</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34541D97-3908-43D6-87E6-CA629C7D2B7D}" type="slidenum">
              <a:rPr lang="sv-SE" smtClean="0"/>
              <a:t>‹#›</a:t>
            </a:fld>
            <a:endParaRPr lang="sv-SE"/>
          </a:p>
        </p:txBody>
      </p:sp>
    </p:spTree>
    <p:extLst>
      <p:ext uri="{BB962C8B-B14F-4D97-AF65-F5344CB8AC3E}">
        <p14:creationId xmlns:p14="http://schemas.microsoft.com/office/powerpoint/2010/main" val="417355361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8724900" y="365125"/>
            <a:ext cx="2628900" cy="5811838"/>
          </a:xfrm>
        </p:spPr>
        <p:txBody>
          <a:bodyPr vert="eaVert"/>
          <a:lstStyle/>
          <a:p>
            <a:r>
              <a:rPr lang="sv-SE"/>
              <a:t>Klicka här för att ändra format</a:t>
            </a:r>
          </a:p>
        </p:txBody>
      </p:sp>
      <p:sp>
        <p:nvSpPr>
          <p:cNvPr id="3" name="Platshållare för lodrät text 2"/>
          <p:cNvSpPr>
            <a:spLocks noGrp="1"/>
          </p:cNvSpPr>
          <p:nvPr>
            <p:ph type="body" orient="vert" idx="1"/>
          </p:nvPr>
        </p:nvSpPr>
        <p:spPr>
          <a:xfrm>
            <a:off x="838200" y="365125"/>
            <a:ext cx="7734300" cy="5811838"/>
          </a:xfrm>
        </p:spPr>
        <p:txBody>
          <a:bodyPr vert="eaVert"/>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p:txBody>
          <a:bodyPr/>
          <a:lstStyle/>
          <a:p>
            <a:fld id="{4D500712-201F-42FB-8888-27B6A2F087D5}" type="datetimeFigureOut">
              <a:rPr lang="sv-SE" smtClean="0"/>
              <a:t>2024-05-29</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34541D97-3908-43D6-87E6-CA629C7D2B7D}" type="slidenum">
              <a:rPr lang="sv-SE" smtClean="0"/>
              <a:t>‹#›</a:t>
            </a:fld>
            <a:endParaRPr lang="sv-SE"/>
          </a:p>
        </p:txBody>
      </p:sp>
    </p:spTree>
    <p:extLst>
      <p:ext uri="{BB962C8B-B14F-4D97-AF65-F5344CB8AC3E}">
        <p14:creationId xmlns:p14="http://schemas.microsoft.com/office/powerpoint/2010/main" val="31268943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1524000" y="1122363"/>
            <a:ext cx="9144000" cy="2387600"/>
          </a:xfrm>
        </p:spPr>
        <p:txBody>
          <a:bodyPr anchor="b"/>
          <a:lstStyle>
            <a:lvl1pPr algn="ctr">
              <a:defRPr sz="6000"/>
            </a:lvl1pPr>
          </a:lstStyle>
          <a:p>
            <a:r>
              <a:rPr lang="sv-SE"/>
              <a:t>Klicka här för att ändra format</a:t>
            </a:r>
          </a:p>
        </p:txBody>
      </p:sp>
      <p:sp>
        <p:nvSpPr>
          <p:cNvPr id="3" name="Underrubri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om du vill redigera mall för underrubrikformat</a:t>
            </a:r>
          </a:p>
        </p:txBody>
      </p:sp>
      <p:sp>
        <p:nvSpPr>
          <p:cNvPr id="4" name="Platshållare för datum 3"/>
          <p:cNvSpPr>
            <a:spLocks noGrp="1"/>
          </p:cNvSpPr>
          <p:nvPr>
            <p:ph type="dt" sz="half" idx="10"/>
          </p:nvPr>
        </p:nvSpPr>
        <p:spPr/>
        <p:txBody>
          <a:bodyPr/>
          <a:lstStyle/>
          <a:p>
            <a:fld id="{4D500712-201F-42FB-8888-27B6A2F087D5}" type="datetimeFigureOut">
              <a:rPr lang="sv-SE" smtClean="0"/>
              <a:t>2024-05-29</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34541D97-3908-43D6-87E6-CA629C7D2B7D}" type="slidenum">
              <a:rPr lang="sv-SE" smtClean="0"/>
              <a:t>‹#›</a:t>
            </a:fld>
            <a:endParaRPr lang="sv-SE"/>
          </a:p>
        </p:txBody>
      </p:sp>
    </p:spTree>
    <p:extLst>
      <p:ext uri="{BB962C8B-B14F-4D97-AF65-F5344CB8AC3E}">
        <p14:creationId xmlns:p14="http://schemas.microsoft.com/office/powerpoint/2010/main" val="124130215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idx="1"/>
          </p:nvPr>
        </p:nvSpPr>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p:txBody>
          <a:bodyPr/>
          <a:lstStyle/>
          <a:p>
            <a:fld id="{4D500712-201F-42FB-8888-27B6A2F087D5}" type="datetimeFigureOut">
              <a:rPr lang="sv-SE" smtClean="0"/>
              <a:t>2024-05-29</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34541D97-3908-43D6-87E6-CA629C7D2B7D}" type="slidenum">
              <a:rPr lang="sv-SE" smtClean="0"/>
              <a:t>‹#›</a:t>
            </a:fld>
            <a:endParaRPr lang="sv-SE"/>
          </a:p>
        </p:txBody>
      </p:sp>
    </p:spTree>
    <p:extLst>
      <p:ext uri="{BB962C8B-B14F-4D97-AF65-F5344CB8AC3E}">
        <p14:creationId xmlns:p14="http://schemas.microsoft.com/office/powerpoint/2010/main" val="237581570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831850" y="1709738"/>
            <a:ext cx="10515600" cy="2852737"/>
          </a:xfrm>
        </p:spPr>
        <p:txBody>
          <a:bodyPr anchor="b"/>
          <a:lstStyle>
            <a:lvl1pPr>
              <a:defRPr sz="6000"/>
            </a:lvl1pPr>
          </a:lstStyle>
          <a:p>
            <a:r>
              <a:rPr lang="sv-SE"/>
              <a:t>Klicka här för att ändra format</a:t>
            </a:r>
          </a:p>
        </p:txBody>
      </p:sp>
      <p:sp>
        <p:nvSpPr>
          <p:cNvPr id="3" name="Platshållare för tex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Redigera format för bakgrundstext</a:t>
            </a:r>
          </a:p>
        </p:txBody>
      </p:sp>
      <p:sp>
        <p:nvSpPr>
          <p:cNvPr id="4" name="Platshållare för datum 3"/>
          <p:cNvSpPr>
            <a:spLocks noGrp="1"/>
          </p:cNvSpPr>
          <p:nvPr>
            <p:ph type="dt" sz="half" idx="10"/>
          </p:nvPr>
        </p:nvSpPr>
        <p:spPr/>
        <p:txBody>
          <a:bodyPr/>
          <a:lstStyle/>
          <a:p>
            <a:fld id="{4D500712-201F-42FB-8888-27B6A2F087D5}" type="datetimeFigureOut">
              <a:rPr lang="sv-SE" smtClean="0"/>
              <a:t>2024-05-29</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34541D97-3908-43D6-87E6-CA629C7D2B7D}" type="slidenum">
              <a:rPr lang="sv-SE" smtClean="0"/>
              <a:t>‹#›</a:t>
            </a:fld>
            <a:endParaRPr lang="sv-SE"/>
          </a:p>
        </p:txBody>
      </p:sp>
    </p:spTree>
    <p:extLst>
      <p:ext uri="{BB962C8B-B14F-4D97-AF65-F5344CB8AC3E}">
        <p14:creationId xmlns:p14="http://schemas.microsoft.com/office/powerpoint/2010/main" val="397315387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sz="half" idx="1"/>
          </p:nvPr>
        </p:nvSpPr>
        <p:spPr>
          <a:xfrm>
            <a:off x="838200" y="1825625"/>
            <a:ext cx="5181600" cy="435133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p:cNvSpPr>
            <a:spLocks noGrp="1"/>
          </p:cNvSpPr>
          <p:nvPr>
            <p:ph sz="half" idx="2"/>
          </p:nvPr>
        </p:nvSpPr>
        <p:spPr>
          <a:xfrm>
            <a:off x="6172200" y="1825625"/>
            <a:ext cx="5181600" cy="435133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5" name="Platshållare för datum 4"/>
          <p:cNvSpPr>
            <a:spLocks noGrp="1"/>
          </p:cNvSpPr>
          <p:nvPr>
            <p:ph type="dt" sz="half" idx="10"/>
          </p:nvPr>
        </p:nvSpPr>
        <p:spPr/>
        <p:txBody>
          <a:bodyPr/>
          <a:lstStyle/>
          <a:p>
            <a:fld id="{4D500712-201F-42FB-8888-27B6A2F087D5}" type="datetimeFigureOut">
              <a:rPr lang="sv-SE" smtClean="0"/>
              <a:t>2024-05-29</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34541D97-3908-43D6-87E6-CA629C7D2B7D}" type="slidenum">
              <a:rPr lang="sv-SE" smtClean="0"/>
              <a:t>‹#›</a:t>
            </a:fld>
            <a:endParaRPr lang="sv-SE"/>
          </a:p>
        </p:txBody>
      </p:sp>
    </p:spTree>
    <p:extLst>
      <p:ext uri="{BB962C8B-B14F-4D97-AF65-F5344CB8AC3E}">
        <p14:creationId xmlns:p14="http://schemas.microsoft.com/office/powerpoint/2010/main" val="259884138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a:xfrm>
            <a:off x="839788" y="365125"/>
            <a:ext cx="10515600" cy="1325563"/>
          </a:xfrm>
        </p:spPr>
        <p:txBody>
          <a:bodyPr/>
          <a:lstStyle/>
          <a:p>
            <a:r>
              <a:rPr lang="sv-SE"/>
              <a:t>Klicka här för att ändra format</a:t>
            </a:r>
          </a:p>
        </p:txBody>
      </p:sp>
      <p:sp>
        <p:nvSpPr>
          <p:cNvPr id="3" name="Platshållare för tex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4" name="Platshållare för innehåll 3"/>
          <p:cNvSpPr>
            <a:spLocks noGrp="1"/>
          </p:cNvSpPr>
          <p:nvPr>
            <p:ph sz="half" idx="2"/>
          </p:nvPr>
        </p:nvSpPr>
        <p:spPr>
          <a:xfrm>
            <a:off x="839788" y="2505075"/>
            <a:ext cx="5157787" cy="368458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5" name="Platshållare för tex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6" name="Platshållare för innehåll 5"/>
          <p:cNvSpPr>
            <a:spLocks noGrp="1"/>
          </p:cNvSpPr>
          <p:nvPr>
            <p:ph sz="quarter" idx="4"/>
          </p:nvPr>
        </p:nvSpPr>
        <p:spPr>
          <a:xfrm>
            <a:off x="6172200" y="2505075"/>
            <a:ext cx="5183188" cy="368458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7" name="Platshållare för datum 6"/>
          <p:cNvSpPr>
            <a:spLocks noGrp="1"/>
          </p:cNvSpPr>
          <p:nvPr>
            <p:ph type="dt" sz="half" idx="10"/>
          </p:nvPr>
        </p:nvSpPr>
        <p:spPr/>
        <p:txBody>
          <a:bodyPr/>
          <a:lstStyle/>
          <a:p>
            <a:fld id="{4D500712-201F-42FB-8888-27B6A2F087D5}" type="datetimeFigureOut">
              <a:rPr lang="sv-SE" smtClean="0"/>
              <a:t>2024-05-29</a:t>
            </a:fld>
            <a:endParaRPr lang="sv-SE"/>
          </a:p>
        </p:txBody>
      </p:sp>
      <p:sp>
        <p:nvSpPr>
          <p:cNvPr id="8" name="Platshållare för sidfot 7"/>
          <p:cNvSpPr>
            <a:spLocks noGrp="1"/>
          </p:cNvSpPr>
          <p:nvPr>
            <p:ph type="ftr" sz="quarter" idx="11"/>
          </p:nvPr>
        </p:nvSpPr>
        <p:spPr/>
        <p:txBody>
          <a:bodyPr/>
          <a:lstStyle/>
          <a:p>
            <a:endParaRPr lang="sv-SE"/>
          </a:p>
        </p:txBody>
      </p:sp>
      <p:sp>
        <p:nvSpPr>
          <p:cNvPr id="9" name="Platshållare för bildnummer 8"/>
          <p:cNvSpPr>
            <a:spLocks noGrp="1"/>
          </p:cNvSpPr>
          <p:nvPr>
            <p:ph type="sldNum" sz="quarter" idx="12"/>
          </p:nvPr>
        </p:nvSpPr>
        <p:spPr/>
        <p:txBody>
          <a:bodyPr/>
          <a:lstStyle/>
          <a:p>
            <a:fld id="{34541D97-3908-43D6-87E6-CA629C7D2B7D}" type="slidenum">
              <a:rPr lang="sv-SE" smtClean="0"/>
              <a:t>‹#›</a:t>
            </a:fld>
            <a:endParaRPr lang="sv-SE"/>
          </a:p>
        </p:txBody>
      </p:sp>
    </p:spTree>
    <p:extLst>
      <p:ext uri="{BB962C8B-B14F-4D97-AF65-F5344CB8AC3E}">
        <p14:creationId xmlns:p14="http://schemas.microsoft.com/office/powerpoint/2010/main" val="155197319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datum 2"/>
          <p:cNvSpPr>
            <a:spLocks noGrp="1"/>
          </p:cNvSpPr>
          <p:nvPr>
            <p:ph type="dt" sz="half" idx="10"/>
          </p:nvPr>
        </p:nvSpPr>
        <p:spPr/>
        <p:txBody>
          <a:bodyPr/>
          <a:lstStyle/>
          <a:p>
            <a:fld id="{4D500712-201F-42FB-8888-27B6A2F087D5}" type="datetimeFigureOut">
              <a:rPr lang="sv-SE" smtClean="0"/>
              <a:t>2024-05-29</a:t>
            </a:fld>
            <a:endParaRPr lang="sv-SE"/>
          </a:p>
        </p:txBody>
      </p:sp>
      <p:sp>
        <p:nvSpPr>
          <p:cNvPr id="4" name="Platshållare för sidfot 3"/>
          <p:cNvSpPr>
            <a:spLocks noGrp="1"/>
          </p:cNvSpPr>
          <p:nvPr>
            <p:ph type="ftr" sz="quarter" idx="11"/>
          </p:nvPr>
        </p:nvSpPr>
        <p:spPr/>
        <p:txBody>
          <a:bodyPr/>
          <a:lstStyle/>
          <a:p>
            <a:endParaRPr lang="sv-SE"/>
          </a:p>
        </p:txBody>
      </p:sp>
      <p:sp>
        <p:nvSpPr>
          <p:cNvPr id="5" name="Platshållare för bildnummer 4"/>
          <p:cNvSpPr>
            <a:spLocks noGrp="1"/>
          </p:cNvSpPr>
          <p:nvPr>
            <p:ph type="sldNum" sz="quarter" idx="12"/>
          </p:nvPr>
        </p:nvSpPr>
        <p:spPr/>
        <p:txBody>
          <a:bodyPr/>
          <a:lstStyle/>
          <a:p>
            <a:fld id="{34541D97-3908-43D6-87E6-CA629C7D2B7D}" type="slidenum">
              <a:rPr lang="sv-SE" smtClean="0"/>
              <a:t>‹#›</a:t>
            </a:fld>
            <a:endParaRPr lang="sv-SE"/>
          </a:p>
        </p:txBody>
      </p:sp>
    </p:spTree>
    <p:extLst>
      <p:ext uri="{BB962C8B-B14F-4D97-AF65-F5344CB8AC3E}">
        <p14:creationId xmlns:p14="http://schemas.microsoft.com/office/powerpoint/2010/main" val="250412480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fld id="{4D500712-201F-42FB-8888-27B6A2F087D5}" type="datetimeFigureOut">
              <a:rPr lang="sv-SE" smtClean="0"/>
              <a:t>2024-05-29</a:t>
            </a:fld>
            <a:endParaRPr lang="sv-SE"/>
          </a:p>
        </p:txBody>
      </p:sp>
      <p:sp>
        <p:nvSpPr>
          <p:cNvPr id="3" name="Platshållare för sidfot 2"/>
          <p:cNvSpPr>
            <a:spLocks noGrp="1"/>
          </p:cNvSpPr>
          <p:nvPr>
            <p:ph type="ftr" sz="quarter" idx="11"/>
          </p:nvPr>
        </p:nvSpPr>
        <p:spPr/>
        <p:txBody>
          <a:bodyPr/>
          <a:lstStyle/>
          <a:p>
            <a:endParaRPr lang="sv-SE"/>
          </a:p>
        </p:txBody>
      </p:sp>
      <p:sp>
        <p:nvSpPr>
          <p:cNvPr id="4" name="Platshållare för bildnummer 3"/>
          <p:cNvSpPr>
            <a:spLocks noGrp="1"/>
          </p:cNvSpPr>
          <p:nvPr>
            <p:ph type="sldNum" sz="quarter" idx="12"/>
          </p:nvPr>
        </p:nvSpPr>
        <p:spPr/>
        <p:txBody>
          <a:bodyPr/>
          <a:lstStyle/>
          <a:p>
            <a:fld id="{34541D97-3908-43D6-87E6-CA629C7D2B7D}" type="slidenum">
              <a:rPr lang="sv-SE" smtClean="0"/>
              <a:t>‹#›</a:t>
            </a:fld>
            <a:endParaRPr lang="sv-SE"/>
          </a:p>
        </p:txBody>
      </p:sp>
    </p:spTree>
    <p:extLst>
      <p:ext uri="{BB962C8B-B14F-4D97-AF65-F5344CB8AC3E}">
        <p14:creationId xmlns:p14="http://schemas.microsoft.com/office/powerpoint/2010/main" val="30873955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831850" y="1709738"/>
            <a:ext cx="10515600" cy="2852737"/>
          </a:xfrm>
        </p:spPr>
        <p:txBody>
          <a:bodyPr anchor="b"/>
          <a:lstStyle>
            <a:lvl1pPr>
              <a:defRPr sz="6000"/>
            </a:lvl1pPr>
          </a:lstStyle>
          <a:p>
            <a:r>
              <a:rPr lang="sv-SE"/>
              <a:t>Klicka här för att ändra format</a:t>
            </a:r>
          </a:p>
        </p:txBody>
      </p:sp>
      <p:sp>
        <p:nvSpPr>
          <p:cNvPr id="3" name="Platshållare för tex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Redigera format för bakgrundstext</a:t>
            </a:r>
          </a:p>
        </p:txBody>
      </p:sp>
      <p:sp>
        <p:nvSpPr>
          <p:cNvPr id="4" name="Platshållare för datum 3"/>
          <p:cNvSpPr>
            <a:spLocks noGrp="1"/>
          </p:cNvSpPr>
          <p:nvPr>
            <p:ph type="dt" sz="half" idx="10"/>
          </p:nvPr>
        </p:nvSpPr>
        <p:spPr/>
        <p:txBody>
          <a:bodyPr/>
          <a:lstStyle/>
          <a:p>
            <a:fld id="{2C89DF32-6E85-47A9-B195-7EAAF81FF454}" type="datetimeFigureOut">
              <a:rPr lang="sv-SE" smtClean="0"/>
              <a:t>2024-05-29</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2598F8B4-790E-46EE-9097-14F85A14B02E}" type="slidenum">
              <a:rPr lang="sv-SE" smtClean="0"/>
              <a:t>‹#›</a:t>
            </a:fld>
            <a:endParaRPr lang="sv-SE"/>
          </a:p>
        </p:txBody>
      </p:sp>
    </p:spTree>
    <p:extLst>
      <p:ext uri="{BB962C8B-B14F-4D97-AF65-F5344CB8AC3E}">
        <p14:creationId xmlns:p14="http://schemas.microsoft.com/office/powerpoint/2010/main" val="164602875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839788" y="457200"/>
            <a:ext cx="3932237" cy="1600200"/>
          </a:xfrm>
        </p:spPr>
        <p:txBody>
          <a:bodyPr anchor="b"/>
          <a:lstStyle>
            <a:lvl1pPr>
              <a:defRPr sz="3200"/>
            </a:lvl1pPr>
          </a:lstStyle>
          <a:p>
            <a:r>
              <a:rPr lang="sv-SE"/>
              <a:t>Klicka här för att ändra format</a:t>
            </a:r>
          </a:p>
        </p:txBody>
      </p:sp>
      <p:sp>
        <p:nvSpPr>
          <p:cNvPr id="3" name="Platshållare för innehåll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Redigera format för bakgrundstext</a:t>
            </a:r>
          </a:p>
        </p:txBody>
      </p:sp>
      <p:sp>
        <p:nvSpPr>
          <p:cNvPr id="5" name="Platshållare för datum 4"/>
          <p:cNvSpPr>
            <a:spLocks noGrp="1"/>
          </p:cNvSpPr>
          <p:nvPr>
            <p:ph type="dt" sz="half" idx="10"/>
          </p:nvPr>
        </p:nvSpPr>
        <p:spPr/>
        <p:txBody>
          <a:bodyPr/>
          <a:lstStyle/>
          <a:p>
            <a:fld id="{4D500712-201F-42FB-8888-27B6A2F087D5}" type="datetimeFigureOut">
              <a:rPr lang="sv-SE" smtClean="0"/>
              <a:t>2024-05-29</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34541D97-3908-43D6-87E6-CA629C7D2B7D}" type="slidenum">
              <a:rPr lang="sv-SE" smtClean="0"/>
              <a:t>‹#›</a:t>
            </a:fld>
            <a:endParaRPr lang="sv-SE"/>
          </a:p>
        </p:txBody>
      </p:sp>
    </p:spTree>
    <p:extLst>
      <p:ext uri="{BB962C8B-B14F-4D97-AF65-F5344CB8AC3E}">
        <p14:creationId xmlns:p14="http://schemas.microsoft.com/office/powerpoint/2010/main" val="349812405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839788" y="457200"/>
            <a:ext cx="3932237" cy="1600200"/>
          </a:xfrm>
        </p:spPr>
        <p:txBody>
          <a:bodyPr anchor="b"/>
          <a:lstStyle>
            <a:lvl1pPr>
              <a:defRPr sz="3200"/>
            </a:lvl1pPr>
          </a:lstStyle>
          <a:p>
            <a:r>
              <a:rPr lang="sv-SE"/>
              <a:t>Klicka här för att ändra format</a:t>
            </a:r>
          </a:p>
        </p:txBody>
      </p:sp>
      <p:sp>
        <p:nvSpPr>
          <p:cNvPr id="3" name="Platshållare för bild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Redigera format för bakgrundstext</a:t>
            </a:r>
          </a:p>
        </p:txBody>
      </p:sp>
      <p:sp>
        <p:nvSpPr>
          <p:cNvPr id="5" name="Platshållare för datum 4"/>
          <p:cNvSpPr>
            <a:spLocks noGrp="1"/>
          </p:cNvSpPr>
          <p:nvPr>
            <p:ph type="dt" sz="half" idx="10"/>
          </p:nvPr>
        </p:nvSpPr>
        <p:spPr/>
        <p:txBody>
          <a:bodyPr/>
          <a:lstStyle/>
          <a:p>
            <a:fld id="{4D500712-201F-42FB-8888-27B6A2F087D5}" type="datetimeFigureOut">
              <a:rPr lang="sv-SE" smtClean="0"/>
              <a:t>2024-05-29</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34541D97-3908-43D6-87E6-CA629C7D2B7D}" type="slidenum">
              <a:rPr lang="sv-SE" smtClean="0"/>
              <a:t>‹#›</a:t>
            </a:fld>
            <a:endParaRPr lang="sv-SE"/>
          </a:p>
        </p:txBody>
      </p:sp>
    </p:spTree>
    <p:extLst>
      <p:ext uri="{BB962C8B-B14F-4D97-AF65-F5344CB8AC3E}">
        <p14:creationId xmlns:p14="http://schemas.microsoft.com/office/powerpoint/2010/main" val="91159374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lodrät text 2"/>
          <p:cNvSpPr>
            <a:spLocks noGrp="1"/>
          </p:cNvSpPr>
          <p:nvPr>
            <p:ph type="body" orient="vert" idx="1"/>
          </p:nvPr>
        </p:nvSpPr>
        <p:spPr/>
        <p:txBody>
          <a:bodyPr vert="eaVert"/>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p:txBody>
          <a:bodyPr/>
          <a:lstStyle/>
          <a:p>
            <a:fld id="{4D500712-201F-42FB-8888-27B6A2F087D5}" type="datetimeFigureOut">
              <a:rPr lang="sv-SE" smtClean="0"/>
              <a:t>2024-05-29</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34541D97-3908-43D6-87E6-CA629C7D2B7D}" type="slidenum">
              <a:rPr lang="sv-SE" smtClean="0"/>
              <a:t>‹#›</a:t>
            </a:fld>
            <a:endParaRPr lang="sv-SE"/>
          </a:p>
        </p:txBody>
      </p:sp>
    </p:spTree>
    <p:extLst>
      <p:ext uri="{BB962C8B-B14F-4D97-AF65-F5344CB8AC3E}">
        <p14:creationId xmlns:p14="http://schemas.microsoft.com/office/powerpoint/2010/main" val="40373168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8724900" y="365125"/>
            <a:ext cx="2628900" cy="5811838"/>
          </a:xfrm>
        </p:spPr>
        <p:txBody>
          <a:bodyPr vert="eaVert"/>
          <a:lstStyle/>
          <a:p>
            <a:r>
              <a:rPr lang="sv-SE"/>
              <a:t>Klicka här för att ändra format</a:t>
            </a:r>
          </a:p>
        </p:txBody>
      </p:sp>
      <p:sp>
        <p:nvSpPr>
          <p:cNvPr id="3" name="Platshållare för lodrät text 2"/>
          <p:cNvSpPr>
            <a:spLocks noGrp="1"/>
          </p:cNvSpPr>
          <p:nvPr>
            <p:ph type="body" orient="vert" idx="1"/>
          </p:nvPr>
        </p:nvSpPr>
        <p:spPr>
          <a:xfrm>
            <a:off x="838200" y="365125"/>
            <a:ext cx="7734300" cy="5811838"/>
          </a:xfrm>
        </p:spPr>
        <p:txBody>
          <a:bodyPr vert="eaVert"/>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p:txBody>
          <a:bodyPr/>
          <a:lstStyle/>
          <a:p>
            <a:fld id="{4D500712-201F-42FB-8888-27B6A2F087D5}" type="datetimeFigureOut">
              <a:rPr lang="sv-SE" smtClean="0"/>
              <a:t>2024-05-29</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34541D97-3908-43D6-87E6-CA629C7D2B7D}" type="slidenum">
              <a:rPr lang="sv-SE" smtClean="0"/>
              <a:t>‹#›</a:t>
            </a:fld>
            <a:endParaRPr lang="sv-SE"/>
          </a:p>
        </p:txBody>
      </p:sp>
    </p:spTree>
    <p:extLst>
      <p:ext uri="{BB962C8B-B14F-4D97-AF65-F5344CB8AC3E}">
        <p14:creationId xmlns:p14="http://schemas.microsoft.com/office/powerpoint/2010/main" val="245304736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userDrawn="1">
  <p:cSld name="Innehållssida - Rubrik och en ruta för objekt">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720002" y="900000"/>
            <a:ext cx="10801348" cy="1080000"/>
          </a:xfrm>
        </p:spPr>
        <p:txBody>
          <a:bodyPr/>
          <a:lstStyle>
            <a:lvl1pPr>
              <a:defRPr/>
            </a:lvl1pPr>
          </a:lstStyle>
          <a:p>
            <a:r>
              <a:rPr lang="sv-SE" dirty="0"/>
              <a:t>Klicka här för att skriva in en rubrik</a:t>
            </a:r>
          </a:p>
        </p:txBody>
      </p:sp>
      <p:sp>
        <p:nvSpPr>
          <p:cNvPr id="3" name="Platshållare för innehåll 2"/>
          <p:cNvSpPr>
            <a:spLocks noGrp="1"/>
          </p:cNvSpPr>
          <p:nvPr>
            <p:ph idx="1" hasCustomPrompt="1"/>
          </p:nvPr>
        </p:nvSpPr>
        <p:spPr>
          <a:xfrm>
            <a:off x="720000" y="2052000"/>
            <a:ext cx="10801349" cy="4140000"/>
          </a:xfrm>
        </p:spPr>
        <p:txBody>
          <a:bodyPr/>
          <a:lstStyle>
            <a:lvl1pPr marL="180975" indent="-180975">
              <a:buFont typeface="Arial" panose="020B0604020202020204" pitchFamily="34" charset="0"/>
              <a:buChar char="•"/>
              <a:defRPr/>
            </a:lvl1pPr>
            <a:lvl2pPr marL="274630" indent="0">
              <a:buFontTx/>
              <a:buNone/>
              <a:defRPr/>
            </a:lvl2pPr>
            <a:lvl3pPr marL="627047" indent="0">
              <a:buFontTx/>
              <a:buNone/>
              <a:defRPr/>
            </a:lvl3pPr>
            <a:lvl4pPr marL="1071536" indent="0">
              <a:buFontTx/>
              <a:buNone/>
              <a:defRPr/>
            </a:lvl4pPr>
            <a:lvl5pPr marL="1436651" indent="0">
              <a:buFontTx/>
              <a:buNone/>
              <a:defRPr/>
            </a:lvl5pPr>
          </a:lstStyle>
          <a:p>
            <a:pPr lvl="0"/>
            <a:r>
              <a:rPr lang="sv-SE" dirty="0"/>
              <a:t>Klicka här för att skriva in text eller välj objekt på ikonerna nedan</a:t>
            </a:r>
          </a:p>
        </p:txBody>
      </p:sp>
    </p:spTree>
    <p:extLst>
      <p:ext uri="{BB962C8B-B14F-4D97-AF65-F5344CB8AC3E}">
        <p14:creationId xmlns:p14="http://schemas.microsoft.com/office/powerpoint/2010/main" val="22786019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sz="half" idx="1"/>
          </p:nvPr>
        </p:nvSpPr>
        <p:spPr>
          <a:xfrm>
            <a:off x="838200" y="1825625"/>
            <a:ext cx="5181600" cy="435133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p:cNvSpPr>
            <a:spLocks noGrp="1"/>
          </p:cNvSpPr>
          <p:nvPr>
            <p:ph sz="half" idx="2"/>
          </p:nvPr>
        </p:nvSpPr>
        <p:spPr>
          <a:xfrm>
            <a:off x="6172200" y="1825625"/>
            <a:ext cx="5181600" cy="435133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5" name="Platshållare för datum 4"/>
          <p:cNvSpPr>
            <a:spLocks noGrp="1"/>
          </p:cNvSpPr>
          <p:nvPr>
            <p:ph type="dt" sz="half" idx="10"/>
          </p:nvPr>
        </p:nvSpPr>
        <p:spPr/>
        <p:txBody>
          <a:bodyPr/>
          <a:lstStyle/>
          <a:p>
            <a:fld id="{2C89DF32-6E85-47A9-B195-7EAAF81FF454}" type="datetimeFigureOut">
              <a:rPr lang="sv-SE" smtClean="0"/>
              <a:t>2024-05-29</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2598F8B4-790E-46EE-9097-14F85A14B02E}" type="slidenum">
              <a:rPr lang="sv-SE" smtClean="0"/>
              <a:t>‹#›</a:t>
            </a:fld>
            <a:endParaRPr lang="sv-SE"/>
          </a:p>
        </p:txBody>
      </p:sp>
    </p:spTree>
    <p:extLst>
      <p:ext uri="{BB962C8B-B14F-4D97-AF65-F5344CB8AC3E}">
        <p14:creationId xmlns:p14="http://schemas.microsoft.com/office/powerpoint/2010/main" val="19945216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a:xfrm>
            <a:off x="839788" y="365125"/>
            <a:ext cx="10515600" cy="1325563"/>
          </a:xfrm>
        </p:spPr>
        <p:txBody>
          <a:bodyPr/>
          <a:lstStyle/>
          <a:p>
            <a:r>
              <a:rPr lang="sv-SE"/>
              <a:t>Klicka här för att ändra format</a:t>
            </a:r>
          </a:p>
        </p:txBody>
      </p:sp>
      <p:sp>
        <p:nvSpPr>
          <p:cNvPr id="3" name="Platshållare för tex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4" name="Platshållare för innehåll 3"/>
          <p:cNvSpPr>
            <a:spLocks noGrp="1"/>
          </p:cNvSpPr>
          <p:nvPr>
            <p:ph sz="half" idx="2"/>
          </p:nvPr>
        </p:nvSpPr>
        <p:spPr>
          <a:xfrm>
            <a:off x="839788" y="2505075"/>
            <a:ext cx="5157787" cy="368458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5" name="Platshållare för tex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6" name="Platshållare för innehåll 5"/>
          <p:cNvSpPr>
            <a:spLocks noGrp="1"/>
          </p:cNvSpPr>
          <p:nvPr>
            <p:ph sz="quarter" idx="4"/>
          </p:nvPr>
        </p:nvSpPr>
        <p:spPr>
          <a:xfrm>
            <a:off x="6172200" y="2505075"/>
            <a:ext cx="5183188" cy="368458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7" name="Platshållare för datum 6"/>
          <p:cNvSpPr>
            <a:spLocks noGrp="1"/>
          </p:cNvSpPr>
          <p:nvPr>
            <p:ph type="dt" sz="half" idx="10"/>
          </p:nvPr>
        </p:nvSpPr>
        <p:spPr/>
        <p:txBody>
          <a:bodyPr/>
          <a:lstStyle/>
          <a:p>
            <a:fld id="{2C89DF32-6E85-47A9-B195-7EAAF81FF454}" type="datetimeFigureOut">
              <a:rPr lang="sv-SE" smtClean="0"/>
              <a:t>2024-05-29</a:t>
            </a:fld>
            <a:endParaRPr lang="sv-SE"/>
          </a:p>
        </p:txBody>
      </p:sp>
      <p:sp>
        <p:nvSpPr>
          <p:cNvPr id="8" name="Platshållare för sidfot 7"/>
          <p:cNvSpPr>
            <a:spLocks noGrp="1"/>
          </p:cNvSpPr>
          <p:nvPr>
            <p:ph type="ftr" sz="quarter" idx="11"/>
          </p:nvPr>
        </p:nvSpPr>
        <p:spPr/>
        <p:txBody>
          <a:bodyPr/>
          <a:lstStyle/>
          <a:p>
            <a:endParaRPr lang="sv-SE"/>
          </a:p>
        </p:txBody>
      </p:sp>
      <p:sp>
        <p:nvSpPr>
          <p:cNvPr id="9" name="Platshållare för bildnummer 8"/>
          <p:cNvSpPr>
            <a:spLocks noGrp="1"/>
          </p:cNvSpPr>
          <p:nvPr>
            <p:ph type="sldNum" sz="quarter" idx="12"/>
          </p:nvPr>
        </p:nvSpPr>
        <p:spPr/>
        <p:txBody>
          <a:bodyPr/>
          <a:lstStyle/>
          <a:p>
            <a:fld id="{2598F8B4-790E-46EE-9097-14F85A14B02E}" type="slidenum">
              <a:rPr lang="sv-SE" smtClean="0"/>
              <a:t>‹#›</a:t>
            </a:fld>
            <a:endParaRPr lang="sv-SE"/>
          </a:p>
        </p:txBody>
      </p:sp>
    </p:spTree>
    <p:extLst>
      <p:ext uri="{BB962C8B-B14F-4D97-AF65-F5344CB8AC3E}">
        <p14:creationId xmlns:p14="http://schemas.microsoft.com/office/powerpoint/2010/main" val="37766934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datum 2"/>
          <p:cNvSpPr>
            <a:spLocks noGrp="1"/>
          </p:cNvSpPr>
          <p:nvPr>
            <p:ph type="dt" sz="half" idx="10"/>
          </p:nvPr>
        </p:nvSpPr>
        <p:spPr/>
        <p:txBody>
          <a:bodyPr/>
          <a:lstStyle/>
          <a:p>
            <a:fld id="{2C89DF32-6E85-47A9-B195-7EAAF81FF454}" type="datetimeFigureOut">
              <a:rPr lang="sv-SE" smtClean="0"/>
              <a:t>2024-05-29</a:t>
            </a:fld>
            <a:endParaRPr lang="sv-SE"/>
          </a:p>
        </p:txBody>
      </p:sp>
      <p:sp>
        <p:nvSpPr>
          <p:cNvPr id="4" name="Platshållare för sidfot 3"/>
          <p:cNvSpPr>
            <a:spLocks noGrp="1"/>
          </p:cNvSpPr>
          <p:nvPr>
            <p:ph type="ftr" sz="quarter" idx="11"/>
          </p:nvPr>
        </p:nvSpPr>
        <p:spPr/>
        <p:txBody>
          <a:bodyPr/>
          <a:lstStyle/>
          <a:p>
            <a:endParaRPr lang="sv-SE"/>
          </a:p>
        </p:txBody>
      </p:sp>
      <p:sp>
        <p:nvSpPr>
          <p:cNvPr id="5" name="Platshållare för bildnummer 4"/>
          <p:cNvSpPr>
            <a:spLocks noGrp="1"/>
          </p:cNvSpPr>
          <p:nvPr>
            <p:ph type="sldNum" sz="quarter" idx="12"/>
          </p:nvPr>
        </p:nvSpPr>
        <p:spPr/>
        <p:txBody>
          <a:bodyPr/>
          <a:lstStyle/>
          <a:p>
            <a:fld id="{2598F8B4-790E-46EE-9097-14F85A14B02E}" type="slidenum">
              <a:rPr lang="sv-SE" smtClean="0"/>
              <a:t>‹#›</a:t>
            </a:fld>
            <a:endParaRPr lang="sv-SE"/>
          </a:p>
        </p:txBody>
      </p:sp>
    </p:spTree>
    <p:extLst>
      <p:ext uri="{BB962C8B-B14F-4D97-AF65-F5344CB8AC3E}">
        <p14:creationId xmlns:p14="http://schemas.microsoft.com/office/powerpoint/2010/main" val="31201613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fld id="{2C89DF32-6E85-47A9-B195-7EAAF81FF454}" type="datetimeFigureOut">
              <a:rPr lang="sv-SE" smtClean="0"/>
              <a:t>2024-05-29</a:t>
            </a:fld>
            <a:endParaRPr lang="sv-SE"/>
          </a:p>
        </p:txBody>
      </p:sp>
      <p:sp>
        <p:nvSpPr>
          <p:cNvPr id="3" name="Platshållare för sidfot 2"/>
          <p:cNvSpPr>
            <a:spLocks noGrp="1"/>
          </p:cNvSpPr>
          <p:nvPr>
            <p:ph type="ftr" sz="quarter" idx="11"/>
          </p:nvPr>
        </p:nvSpPr>
        <p:spPr/>
        <p:txBody>
          <a:bodyPr/>
          <a:lstStyle/>
          <a:p>
            <a:endParaRPr lang="sv-SE"/>
          </a:p>
        </p:txBody>
      </p:sp>
      <p:sp>
        <p:nvSpPr>
          <p:cNvPr id="4" name="Platshållare för bildnummer 3"/>
          <p:cNvSpPr>
            <a:spLocks noGrp="1"/>
          </p:cNvSpPr>
          <p:nvPr>
            <p:ph type="sldNum" sz="quarter" idx="12"/>
          </p:nvPr>
        </p:nvSpPr>
        <p:spPr/>
        <p:txBody>
          <a:bodyPr/>
          <a:lstStyle/>
          <a:p>
            <a:fld id="{2598F8B4-790E-46EE-9097-14F85A14B02E}" type="slidenum">
              <a:rPr lang="sv-SE" smtClean="0"/>
              <a:t>‹#›</a:t>
            </a:fld>
            <a:endParaRPr lang="sv-SE"/>
          </a:p>
        </p:txBody>
      </p:sp>
    </p:spTree>
    <p:extLst>
      <p:ext uri="{BB962C8B-B14F-4D97-AF65-F5344CB8AC3E}">
        <p14:creationId xmlns:p14="http://schemas.microsoft.com/office/powerpoint/2010/main" val="20537229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839788" y="457200"/>
            <a:ext cx="3932237" cy="1600200"/>
          </a:xfrm>
        </p:spPr>
        <p:txBody>
          <a:bodyPr anchor="b"/>
          <a:lstStyle>
            <a:lvl1pPr>
              <a:defRPr sz="3200"/>
            </a:lvl1pPr>
          </a:lstStyle>
          <a:p>
            <a:r>
              <a:rPr lang="sv-SE"/>
              <a:t>Klicka här för att ändra format</a:t>
            </a:r>
          </a:p>
        </p:txBody>
      </p:sp>
      <p:sp>
        <p:nvSpPr>
          <p:cNvPr id="3" name="Platshållare för innehåll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Redigera format för bakgrundstext</a:t>
            </a:r>
          </a:p>
        </p:txBody>
      </p:sp>
      <p:sp>
        <p:nvSpPr>
          <p:cNvPr id="5" name="Platshållare för datum 4"/>
          <p:cNvSpPr>
            <a:spLocks noGrp="1"/>
          </p:cNvSpPr>
          <p:nvPr>
            <p:ph type="dt" sz="half" idx="10"/>
          </p:nvPr>
        </p:nvSpPr>
        <p:spPr/>
        <p:txBody>
          <a:bodyPr/>
          <a:lstStyle/>
          <a:p>
            <a:fld id="{2C89DF32-6E85-47A9-B195-7EAAF81FF454}" type="datetimeFigureOut">
              <a:rPr lang="sv-SE" smtClean="0"/>
              <a:t>2024-05-29</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2598F8B4-790E-46EE-9097-14F85A14B02E}" type="slidenum">
              <a:rPr lang="sv-SE" smtClean="0"/>
              <a:t>‹#›</a:t>
            </a:fld>
            <a:endParaRPr lang="sv-SE"/>
          </a:p>
        </p:txBody>
      </p:sp>
    </p:spTree>
    <p:extLst>
      <p:ext uri="{BB962C8B-B14F-4D97-AF65-F5344CB8AC3E}">
        <p14:creationId xmlns:p14="http://schemas.microsoft.com/office/powerpoint/2010/main" val="17242797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839788" y="457200"/>
            <a:ext cx="3932237" cy="1600200"/>
          </a:xfrm>
        </p:spPr>
        <p:txBody>
          <a:bodyPr anchor="b"/>
          <a:lstStyle>
            <a:lvl1pPr>
              <a:defRPr sz="3200"/>
            </a:lvl1pPr>
          </a:lstStyle>
          <a:p>
            <a:r>
              <a:rPr lang="sv-SE"/>
              <a:t>Klicka här för att ändra format</a:t>
            </a:r>
          </a:p>
        </p:txBody>
      </p:sp>
      <p:sp>
        <p:nvSpPr>
          <p:cNvPr id="3" name="Platshållare för bild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Redigera format för bakgrundstext</a:t>
            </a:r>
          </a:p>
        </p:txBody>
      </p:sp>
      <p:sp>
        <p:nvSpPr>
          <p:cNvPr id="5" name="Platshållare för datum 4"/>
          <p:cNvSpPr>
            <a:spLocks noGrp="1"/>
          </p:cNvSpPr>
          <p:nvPr>
            <p:ph type="dt" sz="half" idx="10"/>
          </p:nvPr>
        </p:nvSpPr>
        <p:spPr/>
        <p:txBody>
          <a:bodyPr/>
          <a:lstStyle/>
          <a:p>
            <a:fld id="{2C89DF32-6E85-47A9-B195-7EAAF81FF454}" type="datetimeFigureOut">
              <a:rPr lang="sv-SE" smtClean="0"/>
              <a:t>2024-05-29</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2598F8B4-790E-46EE-9097-14F85A14B02E}" type="slidenum">
              <a:rPr lang="sv-SE" smtClean="0"/>
              <a:t>‹#›</a:t>
            </a:fld>
            <a:endParaRPr lang="sv-SE"/>
          </a:p>
        </p:txBody>
      </p:sp>
    </p:spTree>
    <p:extLst>
      <p:ext uri="{BB962C8B-B14F-4D97-AF65-F5344CB8AC3E}">
        <p14:creationId xmlns:p14="http://schemas.microsoft.com/office/powerpoint/2010/main" val="39781860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theme" Target="../theme/theme3.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slideLayout" Target="../slideLayouts/slideLayout34.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format</a:t>
            </a:r>
          </a:p>
        </p:txBody>
      </p:sp>
      <p:sp>
        <p:nvSpPr>
          <p:cNvPr id="3" name="Platshållare för tex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89DF32-6E85-47A9-B195-7EAAF81FF454}" type="datetimeFigureOut">
              <a:rPr lang="sv-SE" smtClean="0"/>
              <a:t>2024-05-29</a:t>
            </a:fld>
            <a:endParaRPr lang="sv-SE"/>
          </a:p>
        </p:txBody>
      </p:sp>
      <p:sp>
        <p:nvSpPr>
          <p:cNvPr id="5" name="Platshållare för sidfot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598F8B4-790E-46EE-9097-14F85A14B02E}" type="slidenum">
              <a:rPr lang="sv-SE" smtClean="0"/>
              <a:t>‹#›</a:t>
            </a:fld>
            <a:endParaRPr lang="sv-SE"/>
          </a:p>
        </p:txBody>
      </p:sp>
    </p:spTree>
    <p:extLst>
      <p:ext uri="{BB962C8B-B14F-4D97-AF65-F5344CB8AC3E}">
        <p14:creationId xmlns:p14="http://schemas.microsoft.com/office/powerpoint/2010/main" val="29770291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format</a:t>
            </a:r>
          </a:p>
        </p:txBody>
      </p:sp>
      <p:sp>
        <p:nvSpPr>
          <p:cNvPr id="3" name="Platshållare för tex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D500712-201F-42FB-8888-27B6A2F087D5}" type="datetimeFigureOut">
              <a:rPr lang="sv-SE" smtClean="0"/>
              <a:t>2024-05-29</a:t>
            </a:fld>
            <a:endParaRPr lang="sv-SE"/>
          </a:p>
        </p:txBody>
      </p:sp>
      <p:sp>
        <p:nvSpPr>
          <p:cNvPr id="5" name="Platshållare för sidfot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4541D97-3908-43D6-87E6-CA629C7D2B7D}" type="slidenum">
              <a:rPr lang="sv-SE" smtClean="0"/>
              <a:t>‹#›</a:t>
            </a:fld>
            <a:endParaRPr lang="sv-SE"/>
          </a:p>
        </p:txBody>
      </p:sp>
    </p:spTree>
    <p:extLst>
      <p:ext uri="{BB962C8B-B14F-4D97-AF65-F5344CB8AC3E}">
        <p14:creationId xmlns:p14="http://schemas.microsoft.com/office/powerpoint/2010/main" val="410960994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format</a:t>
            </a:r>
          </a:p>
        </p:txBody>
      </p:sp>
      <p:sp>
        <p:nvSpPr>
          <p:cNvPr id="3" name="Platshållare för tex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D500712-201F-42FB-8888-27B6A2F087D5}" type="datetimeFigureOut">
              <a:rPr lang="sv-SE" smtClean="0"/>
              <a:t>2024-05-29</a:t>
            </a:fld>
            <a:endParaRPr lang="sv-SE"/>
          </a:p>
        </p:txBody>
      </p:sp>
      <p:sp>
        <p:nvSpPr>
          <p:cNvPr id="5" name="Platshållare för sidfot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4541D97-3908-43D6-87E6-CA629C7D2B7D}" type="slidenum">
              <a:rPr lang="sv-SE" smtClean="0"/>
              <a:t>‹#›</a:t>
            </a:fld>
            <a:endParaRPr lang="sv-SE"/>
          </a:p>
        </p:txBody>
      </p:sp>
    </p:spTree>
    <p:extLst>
      <p:ext uri="{BB962C8B-B14F-4D97-AF65-F5344CB8AC3E}">
        <p14:creationId xmlns:p14="http://schemas.microsoft.com/office/powerpoint/2010/main" val="142627672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34.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api.screen9.com/preview/G8FvoWkFR_VaPoTIb8NJFjpGUVQTTtHzg4aEZaXkbNcUYAy384L8Lt4SfB2iA1DS"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34.xml"/></Relationships>
</file>

<file path=ppt/slides/_rels/slide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3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19532" y="4449138"/>
            <a:ext cx="8752936" cy="1766556"/>
          </a:xfrm>
          <a:prstGeom prst="rect">
            <a:avLst/>
          </a:prstGeom>
        </p:spPr>
      </p:pic>
      <p:sp>
        <p:nvSpPr>
          <p:cNvPr id="11" name="textruta 10"/>
          <p:cNvSpPr txBox="1"/>
          <p:nvPr/>
        </p:nvSpPr>
        <p:spPr>
          <a:xfrm>
            <a:off x="1066800" y="1627759"/>
            <a:ext cx="10024800" cy="193899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000" b="1" i="0" u="none" strike="noStrike" kern="1200" cap="none" spc="0" normalizeH="0" baseline="0" noProof="0" dirty="0">
                <a:ln>
                  <a:noFill/>
                </a:ln>
                <a:solidFill>
                  <a:prstClr val="black"/>
                </a:solidFill>
                <a:effectLst/>
                <a:uLnTx/>
                <a:uFillTx/>
                <a:latin typeface="Calibri" panose="020F0502020204030204"/>
                <a:ea typeface="+mn-ea"/>
                <a:cs typeface="+mn-cs"/>
              </a:rPr>
              <a:t>Att sätta mål i rehabiliteringsplanen</a:t>
            </a:r>
          </a:p>
        </p:txBody>
      </p:sp>
      <p:sp>
        <p:nvSpPr>
          <p:cNvPr id="12" name="Rektangel med rundade hörn 11"/>
          <p:cNvSpPr/>
          <p:nvPr/>
        </p:nvSpPr>
        <p:spPr>
          <a:xfrm>
            <a:off x="10532190" y="404813"/>
            <a:ext cx="1793631" cy="404446"/>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ktangel 9"/>
          <p:cNvSpPr/>
          <p:nvPr/>
        </p:nvSpPr>
        <p:spPr>
          <a:xfrm>
            <a:off x="10587875" y="419826"/>
            <a:ext cx="671979" cy="369332"/>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800" b="1" i="0" u="none" strike="noStrike" kern="1200" cap="none" spc="0" normalizeH="0" baseline="0" noProof="0" dirty="0">
                <a:ln>
                  <a:noFill/>
                </a:ln>
                <a:solidFill>
                  <a:prstClr val="white"/>
                </a:solidFill>
                <a:effectLst/>
                <a:uLnTx/>
                <a:uFillTx/>
                <a:latin typeface="Calibri" panose="020F0502020204030204"/>
                <a:ea typeface="+mn-ea"/>
                <a:cs typeface="+mn-cs"/>
              </a:rPr>
              <a:t>Del 6</a:t>
            </a:r>
          </a:p>
        </p:txBody>
      </p:sp>
      <p:cxnSp>
        <p:nvCxnSpPr>
          <p:cNvPr id="20" name="Rak koppling 19"/>
          <p:cNvCxnSpPr/>
          <p:nvPr/>
        </p:nvCxnSpPr>
        <p:spPr>
          <a:xfrm>
            <a:off x="2268747" y="4449138"/>
            <a:ext cx="7479102" cy="0"/>
          </a:xfrm>
          <a:prstGeom prst="line">
            <a:avLst/>
          </a:prstGeom>
          <a:ln w="1905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95133971"/>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Bildobjekt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833183" y="831271"/>
            <a:ext cx="1941922" cy="1624874"/>
          </a:xfrm>
          <a:prstGeom prst="rect">
            <a:avLst/>
          </a:prstGeom>
        </p:spPr>
      </p:pic>
      <p:sp>
        <p:nvSpPr>
          <p:cNvPr id="10" name="textruta 9"/>
          <p:cNvSpPr txBox="1"/>
          <p:nvPr/>
        </p:nvSpPr>
        <p:spPr>
          <a:xfrm>
            <a:off x="839869" y="1382098"/>
            <a:ext cx="6721312" cy="52322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2800" b="1" i="0" u="none" strike="noStrike" kern="1200" cap="none" spc="0" normalizeH="0" baseline="0" noProof="0" dirty="0">
                <a:ln>
                  <a:noFill/>
                </a:ln>
                <a:solidFill>
                  <a:prstClr val="black"/>
                </a:solidFill>
                <a:effectLst/>
                <a:uLnTx/>
                <a:uFillTx/>
                <a:latin typeface="Calibri Light" panose="020F0302020204030204" pitchFamily="34" charset="0"/>
                <a:cs typeface="Calibri Light" panose="020F0302020204030204" pitchFamily="34" charset="0"/>
              </a:rPr>
              <a:t>Diskussion  och arbete utifrån patientfall</a:t>
            </a:r>
          </a:p>
        </p:txBody>
      </p:sp>
      <p:sp>
        <p:nvSpPr>
          <p:cNvPr id="2" name="textruta 1"/>
          <p:cNvSpPr txBox="1"/>
          <p:nvPr/>
        </p:nvSpPr>
        <p:spPr>
          <a:xfrm>
            <a:off x="839869" y="2456145"/>
            <a:ext cx="9935236" cy="2092881"/>
          </a:xfrm>
          <a:prstGeom prst="rect">
            <a:avLst/>
          </a:prstGeom>
          <a:noFill/>
        </p:spPr>
        <p:txBody>
          <a:bodyPr wrap="square" rtlCol="0">
            <a:spAutoFit/>
          </a:bodyPr>
          <a:lstStyle/>
          <a:p>
            <a:pPr marR="0" lvl="0" algn="l" defTabSz="914400" rtl="0" eaLnBrk="1" fontAlgn="auto" latinLnBrk="0" hangingPunct="1">
              <a:lnSpc>
                <a:spcPct val="100000"/>
              </a:lnSpc>
              <a:spcBef>
                <a:spcPts val="0"/>
              </a:spcBef>
              <a:spcAft>
                <a:spcPts val="0"/>
              </a:spcAft>
              <a:buClrTx/>
              <a:buSzTx/>
              <a:tabLst/>
              <a:defRPr/>
            </a:pPr>
            <a:r>
              <a:rPr kumimoji="0" lang="sv-SE" sz="28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2:</a:t>
            </a:r>
          </a:p>
          <a:p>
            <a:pPr marR="0" lvl="0" algn="l" defTabSz="914400" rtl="0" eaLnBrk="1" fontAlgn="auto" latinLnBrk="0" hangingPunct="1">
              <a:lnSpc>
                <a:spcPct val="100000"/>
              </a:lnSpc>
              <a:spcBef>
                <a:spcPts val="0"/>
              </a:spcBef>
              <a:spcAft>
                <a:spcPts val="0"/>
              </a:spcAft>
              <a:buClrTx/>
              <a:buSzTx/>
              <a:tabLst/>
              <a:defRPr/>
            </a:pPr>
            <a:r>
              <a:rPr kumimoji="0" lang="sv-SE" sz="28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Om ni vill kan ni titta på ett exempel på hur en rehabiliteringsplan skulle kunna se ut </a:t>
            </a:r>
            <a:r>
              <a:rPr lang="sv-SE" sz="2800" dirty="0">
                <a:solidFill>
                  <a:prstClr val="black"/>
                </a:solidFill>
                <a:latin typeface="Calibri" panose="020F0502020204030204" pitchFamily="34" charset="0"/>
                <a:cs typeface="Calibri" panose="020F0502020204030204" pitchFamily="34" charset="0"/>
              </a:rPr>
              <a:t>för det patientfall ni valde, exempel finns i ”Patientfall och rehabiliteringsplaner”</a:t>
            </a:r>
            <a:endParaRPr kumimoji="0" lang="sv-SE" sz="28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Tree>
    <p:extLst>
      <p:ext uri="{BB962C8B-B14F-4D97-AF65-F5344CB8AC3E}">
        <p14:creationId xmlns:p14="http://schemas.microsoft.com/office/powerpoint/2010/main" val="25361704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19532" y="2545722"/>
            <a:ext cx="8752936" cy="1766556"/>
          </a:xfrm>
          <a:prstGeom prst="rect">
            <a:avLst/>
          </a:prstGeom>
        </p:spPr>
      </p:pic>
    </p:spTree>
    <p:extLst>
      <p:ext uri="{BB962C8B-B14F-4D97-AF65-F5344CB8AC3E}">
        <p14:creationId xmlns:p14="http://schemas.microsoft.com/office/powerpoint/2010/main" val="2233367229"/>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a:bodyPr>
          <a:lstStyle/>
          <a:p>
            <a:r>
              <a:rPr lang="sv-SE" sz="2800" b="1" dirty="0"/>
              <a:t>Innehåll utbildning</a:t>
            </a:r>
          </a:p>
        </p:txBody>
      </p:sp>
      <p:graphicFrame>
        <p:nvGraphicFramePr>
          <p:cNvPr id="4" name="Platshållare för innehåll 3"/>
          <p:cNvGraphicFramePr>
            <a:graphicFrameLocks noGrp="1"/>
          </p:cNvGraphicFramePr>
          <p:nvPr>
            <p:ph idx="1"/>
            <p:extLst>
              <p:ext uri="{D42A27DB-BD31-4B8C-83A1-F6EECF244321}">
                <p14:modId xmlns:p14="http://schemas.microsoft.com/office/powerpoint/2010/main" val="3279717728"/>
              </p:ext>
            </p:extLst>
          </p:nvPr>
        </p:nvGraphicFramePr>
        <p:xfrm>
          <a:off x="838200" y="1825625"/>
          <a:ext cx="10515600" cy="3840480"/>
        </p:xfrm>
        <a:graphic>
          <a:graphicData uri="http://schemas.openxmlformats.org/drawingml/2006/table">
            <a:tbl>
              <a:tblPr firstRow="1" bandRow="1">
                <a:tableStyleId>{5940675A-B579-460E-94D1-54222C63F5DA}</a:tableStyleId>
              </a:tblPr>
              <a:tblGrid>
                <a:gridCol w="5257800">
                  <a:extLst>
                    <a:ext uri="{9D8B030D-6E8A-4147-A177-3AD203B41FA5}">
                      <a16:colId xmlns:a16="http://schemas.microsoft.com/office/drawing/2014/main" val="3709140393"/>
                    </a:ext>
                  </a:extLst>
                </a:gridCol>
                <a:gridCol w="5257800">
                  <a:extLst>
                    <a:ext uri="{9D8B030D-6E8A-4147-A177-3AD203B41FA5}">
                      <a16:colId xmlns:a16="http://schemas.microsoft.com/office/drawing/2014/main" val="1392391592"/>
                    </a:ext>
                  </a:extLst>
                </a:gridCol>
              </a:tblGrid>
              <a:tr h="370840">
                <a:tc>
                  <a:txBody>
                    <a:bodyPr/>
                    <a:lstStyle/>
                    <a:p>
                      <a:pPr marL="0" indent="0" fontAlgn="ctr">
                        <a:lnSpc>
                          <a:spcPct val="100000"/>
                        </a:lnSpc>
                        <a:buNone/>
                      </a:pPr>
                      <a:r>
                        <a:rPr lang="sv-SE" sz="1800" dirty="0"/>
                        <a:t>Del 1: </a:t>
                      </a:r>
                    </a:p>
                    <a:p>
                      <a:pPr marL="0" indent="0" fontAlgn="ctr">
                        <a:lnSpc>
                          <a:spcPct val="100000"/>
                        </a:lnSpc>
                        <a:buNone/>
                      </a:pPr>
                      <a:r>
                        <a:rPr lang="sv-SE" sz="1800" dirty="0"/>
                        <a:t>Modern rehabilitering, definition och betydelse</a:t>
                      </a:r>
                    </a:p>
                    <a:p>
                      <a:pPr marL="0" indent="0">
                        <a:lnSpc>
                          <a:spcPct val="100000"/>
                        </a:lnSpc>
                        <a:buNone/>
                      </a:pPr>
                      <a:r>
                        <a:rPr lang="sv-SE" sz="1800" dirty="0"/>
                        <a:t>Diskussionsfrågor</a:t>
                      </a:r>
                    </a:p>
                    <a:p>
                      <a:pPr marL="0" indent="0">
                        <a:lnSpc>
                          <a:spcPct val="100000"/>
                        </a:lnSpc>
                        <a:buNone/>
                      </a:pPr>
                      <a:endParaRPr lang="sv-SE" sz="18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indent="0" fontAlgn="ctr">
                        <a:buNone/>
                      </a:pPr>
                      <a:r>
                        <a:rPr lang="sv-SE" sz="1800" dirty="0"/>
                        <a:t>Del 4: </a:t>
                      </a:r>
                    </a:p>
                    <a:p>
                      <a:pPr marL="0" indent="0" fontAlgn="ctr">
                        <a:buNone/>
                      </a:pPr>
                      <a:r>
                        <a:rPr lang="sv-SE" sz="1800" dirty="0"/>
                        <a:t>Rehabiliteringsplan</a:t>
                      </a:r>
                    </a:p>
                    <a:p>
                      <a:pPr marL="0" indent="0">
                        <a:buNone/>
                      </a:pPr>
                      <a:r>
                        <a:rPr lang="sv-SE" sz="1800" dirty="0"/>
                        <a:t>Diskussionsfrågor</a:t>
                      </a:r>
                      <a:endParaRPr lang="sv-SE"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124718747"/>
                  </a:ext>
                </a:extLst>
              </a:tr>
              <a:tr h="370840">
                <a:tc>
                  <a:txBody>
                    <a:bodyPr/>
                    <a:lstStyle/>
                    <a:p>
                      <a:pPr marL="0" indent="0" fontAlgn="ctr">
                        <a:lnSpc>
                          <a:spcPct val="100000"/>
                        </a:lnSpc>
                        <a:buNone/>
                      </a:pPr>
                      <a:r>
                        <a:rPr lang="sv-SE" sz="1800" dirty="0"/>
                        <a:t>Del 2: </a:t>
                      </a:r>
                    </a:p>
                    <a:p>
                      <a:pPr marL="0" indent="0" fontAlgn="ctr">
                        <a:lnSpc>
                          <a:spcPct val="100000"/>
                        </a:lnSpc>
                        <a:buNone/>
                      </a:pPr>
                      <a:r>
                        <a:rPr lang="sv-SE" sz="1800" dirty="0"/>
                        <a:t>Generisk modell för rehabilitering och </a:t>
                      </a:r>
                    </a:p>
                    <a:p>
                      <a:pPr marL="0" indent="0" fontAlgn="ctr">
                        <a:lnSpc>
                          <a:spcPct val="100000"/>
                        </a:lnSpc>
                        <a:buNone/>
                      </a:pPr>
                      <a:r>
                        <a:rPr lang="sv-SE" sz="1800" dirty="0"/>
                        <a:t>delar av försäkringsmedicinskt arbete</a:t>
                      </a:r>
                    </a:p>
                    <a:p>
                      <a:pPr marL="0" indent="0">
                        <a:lnSpc>
                          <a:spcPct val="100000"/>
                        </a:lnSpc>
                        <a:buNone/>
                      </a:pPr>
                      <a:r>
                        <a:rPr lang="sv-SE" sz="1800" dirty="0"/>
                        <a:t>Diskussionsfrågor</a:t>
                      </a:r>
                    </a:p>
                    <a:p>
                      <a:pPr marL="0" indent="0">
                        <a:lnSpc>
                          <a:spcPct val="100000"/>
                        </a:lnSpc>
                        <a:buNone/>
                      </a:pPr>
                      <a:endParaRPr lang="sv-SE"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indent="0" fontAlgn="ctr">
                        <a:buNone/>
                      </a:pPr>
                      <a:r>
                        <a:rPr lang="sv-SE" sz="1800" dirty="0"/>
                        <a:t>Del 5: </a:t>
                      </a:r>
                    </a:p>
                    <a:p>
                      <a:pPr marL="0" indent="0" fontAlgn="ctr">
                        <a:buNone/>
                      </a:pPr>
                      <a:r>
                        <a:rPr lang="sv-SE" sz="1800" dirty="0"/>
                        <a:t>ICF struktur</a:t>
                      </a:r>
                    </a:p>
                    <a:p>
                      <a:pPr marL="0" indent="0">
                        <a:buNone/>
                      </a:pPr>
                      <a:r>
                        <a:rPr lang="sv-SE" sz="1800" dirty="0"/>
                        <a:t>Diskussionsfrågor</a:t>
                      </a:r>
                    </a:p>
                    <a:p>
                      <a:endParaRPr lang="sv-SE"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558145752"/>
                  </a:ext>
                </a:extLst>
              </a:tr>
              <a:tr h="370840">
                <a:tc>
                  <a:txBody>
                    <a:bodyPr/>
                    <a:lstStyle/>
                    <a:p>
                      <a:pPr marL="0" indent="0" fontAlgn="ctr">
                        <a:lnSpc>
                          <a:spcPct val="100000"/>
                        </a:lnSpc>
                        <a:buNone/>
                      </a:pPr>
                      <a:r>
                        <a:rPr lang="sv-SE" sz="1800" dirty="0"/>
                        <a:t>Del 3: </a:t>
                      </a:r>
                    </a:p>
                    <a:p>
                      <a:pPr marL="0" indent="0" fontAlgn="ctr">
                        <a:lnSpc>
                          <a:spcPct val="100000"/>
                        </a:lnSpc>
                        <a:buNone/>
                      </a:pPr>
                      <a:r>
                        <a:rPr lang="sv-SE" sz="1800" dirty="0"/>
                        <a:t>Försäkringsmedicin</a:t>
                      </a:r>
                    </a:p>
                    <a:p>
                      <a:pPr marL="0" indent="0">
                        <a:lnSpc>
                          <a:spcPct val="100000"/>
                        </a:lnSpc>
                        <a:buNone/>
                      </a:pPr>
                      <a:r>
                        <a:rPr lang="sv-SE" sz="1800" dirty="0"/>
                        <a:t>Diskussionsfrågor</a:t>
                      </a:r>
                    </a:p>
                    <a:p>
                      <a:endParaRPr lang="sv-SE"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indent="0" fontAlgn="ctr">
                        <a:buNone/>
                      </a:pPr>
                      <a:r>
                        <a:rPr lang="sv-SE" sz="1800" b="1" dirty="0"/>
                        <a:t>Del 6: </a:t>
                      </a:r>
                    </a:p>
                    <a:p>
                      <a:pPr marL="0" indent="0" fontAlgn="ctr">
                        <a:buNone/>
                      </a:pPr>
                      <a:r>
                        <a:rPr lang="sv-SE" sz="1800" b="1" dirty="0"/>
                        <a:t>Att sätta mål i rehabiliteringsplanen</a:t>
                      </a:r>
                    </a:p>
                    <a:p>
                      <a:pPr marL="0" indent="0" fontAlgn="ctr">
                        <a:buNone/>
                      </a:pPr>
                      <a:r>
                        <a:rPr lang="sv-SE" sz="1800" b="1" dirty="0"/>
                        <a:t>Skriv rehabiliteringsplan</a:t>
                      </a:r>
                    </a:p>
                    <a:p>
                      <a:endParaRPr lang="sv-SE"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17764775"/>
                  </a:ext>
                </a:extLst>
              </a:tr>
            </a:tbl>
          </a:graphicData>
        </a:graphic>
      </p:graphicFrame>
    </p:spTree>
    <p:extLst>
      <p:ext uri="{BB962C8B-B14F-4D97-AF65-F5344CB8AC3E}">
        <p14:creationId xmlns:p14="http://schemas.microsoft.com/office/powerpoint/2010/main" val="14658300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a:bodyPr>
          <a:lstStyle/>
          <a:p>
            <a:r>
              <a:rPr lang="sv-SE" sz="1800" b="1" i="1" dirty="0"/>
              <a:t>Att sätta mål i rehabiliteringsplanen</a:t>
            </a:r>
            <a:br>
              <a:rPr lang="sv-SE" sz="1800" b="1" i="1" dirty="0"/>
            </a:br>
            <a:br>
              <a:rPr lang="sv-SE" sz="1800" b="1" i="1" dirty="0"/>
            </a:br>
            <a:r>
              <a:rPr lang="sv-SE" sz="1800" b="1" dirty="0"/>
              <a:t>Se filmen om genom att klicka på länken, obs ljud</a:t>
            </a:r>
            <a:br>
              <a:rPr lang="sv-SE" sz="1800" b="1" dirty="0"/>
            </a:br>
            <a:r>
              <a:rPr lang="sv-SE" sz="1800" b="1" dirty="0"/>
              <a:t>Tid: 7 min</a:t>
            </a:r>
            <a:endParaRPr lang="sv-SE" sz="1800" dirty="0"/>
          </a:p>
        </p:txBody>
      </p:sp>
      <p:sp>
        <p:nvSpPr>
          <p:cNvPr id="5" name="Platshållare för innehåll 4">
            <a:extLst>
              <a:ext uri="{FF2B5EF4-FFF2-40B4-BE49-F238E27FC236}">
                <a16:creationId xmlns:a16="http://schemas.microsoft.com/office/drawing/2014/main" id="{A6E675B6-D796-1CFE-1EA6-02E29EA1C306}"/>
              </a:ext>
            </a:extLst>
          </p:cNvPr>
          <p:cNvSpPr>
            <a:spLocks noGrp="1"/>
          </p:cNvSpPr>
          <p:nvPr>
            <p:ph idx="1"/>
          </p:nvPr>
        </p:nvSpPr>
        <p:spPr/>
        <p:txBody>
          <a:bodyPr anchor="ctr"/>
          <a:lstStyle/>
          <a:p>
            <a:pPr marL="0" indent="0" algn="ctr">
              <a:buNone/>
            </a:pPr>
            <a:r>
              <a:rPr lang="sv-SE" dirty="0">
                <a:hlinkClick r:id="rId2"/>
              </a:rPr>
              <a:t>Film Att sätta mål i rehabiliteringsplanen</a:t>
            </a:r>
            <a:endParaRPr lang="sv-SE" dirty="0"/>
          </a:p>
        </p:txBody>
      </p:sp>
    </p:spTree>
    <p:extLst>
      <p:ext uri="{BB962C8B-B14F-4D97-AF65-F5344CB8AC3E}">
        <p14:creationId xmlns:p14="http://schemas.microsoft.com/office/powerpoint/2010/main" val="18059175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Bildobjekt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833183" y="831271"/>
            <a:ext cx="1941922" cy="1624874"/>
          </a:xfrm>
          <a:prstGeom prst="rect">
            <a:avLst/>
          </a:prstGeom>
        </p:spPr>
      </p:pic>
      <p:sp>
        <p:nvSpPr>
          <p:cNvPr id="10" name="textruta 9"/>
          <p:cNvSpPr txBox="1"/>
          <p:nvPr/>
        </p:nvSpPr>
        <p:spPr>
          <a:xfrm>
            <a:off x="839869" y="1382098"/>
            <a:ext cx="6721312" cy="52322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2800" b="1" i="0" u="none" strike="noStrike" kern="1200" cap="none" spc="0" normalizeH="0" baseline="0" noProof="0" dirty="0">
                <a:ln>
                  <a:noFill/>
                </a:ln>
                <a:solidFill>
                  <a:prstClr val="black"/>
                </a:solidFill>
                <a:effectLst/>
                <a:uLnTx/>
                <a:uFillTx/>
                <a:latin typeface="Calibri Light" panose="020F0302020204030204" pitchFamily="34" charset="0"/>
                <a:cs typeface="Calibri Light" panose="020F0302020204030204" pitchFamily="34" charset="0"/>
              </a:rPr>
              <a:t>Diskussion  och arbete utifrån patientfall</a:t>
            </a:r>
          </a:p>
        </p:txBody>
      </p:sp>
      <p:sp>
        <p:nvSpPr>
          <p:cNvPr id="2" name="textruta 1"/>
          <p:cNvSpPr txBox="1"/>
          <p:nvPr/>
        </p:nvSpPr>
        <p:spPr>
          <a:xfrm>
            <a:off x="839869" y="2456145"/>
            <a:ext cx="9935236" cy="2523768"/>
          </a:xfrm>
          <a:prstGeom prst="rect">
            <a:avLst/>
          </a:prstGeom>
          <a:noFill/>
        </p:spPr>
        <p:txBody>
          <a:bodyPr wrap="square" rtlCol="0">
            <a:spAutoFit/>
          </a:bodyPr>
          <a:lstStyle/>
          <a:p>
            <a:pPr marL="514350" marR="0" lvl="0" indent="-514350" algn="l" defTabSz="914400" rtl="0" eaLnBrk="1" fontAlgn="auto" latinLnBrk="0" hangingPunct="1">
              <a:lnSpc>
                <a:spcPct val="100000"/>
              </a:lnSpc>
              <a:spcBef>
                <a:spcPts val="0"/>
              </a:spcBef>
              <a:spcAft>
                <a:spcPts val="0"/>
              </a:spcAft>
              <a:buClrTx/>
              <a:buSzTx/>
              <a:buFont typeface="+mj-lt"/>
              <a:buAutoNum type="arabicPeriod"/>
              <a:tabLst/>
              <a:defRPr/>
            </a:pPr>
            <a:r>
              <a:rPr kumimoji="0" lang="sv-SE" sz="28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Välj ett lämpligt fall som utgångspunkt för diskussion och utformning av en rehabiliteringsplan.</a:t>
            </a:r>
          </a:p>
          <a:p>
            <a:pPr marL="514350" marR="0" lvl="0" indent="-514350" algn="l" defTabSz="914400" rtl="0" eaLnBrk="1" fontAlgn="auto" latinLnBrk="0" hangingPunct="1">
              <a:lnSpc>
                <a:spcPct val="100000"/>
              </a:lnSpc>
              <a:spcBef>
                <a:spcPts val="0"/>
              </a:spcBef>
              <a:spcAft>
                <a:spcPts val="0"/>
              </a:spcAft>
              <a:buClrTx/>
              <a:buSzTx/>
              <a:buFont typeface="+mj-lt"/>
              <a:buAutoNum type="arabicPeriod"/>
              <a:tabLst/>
              <a:defRPr/>
            </a:pPr>
            <a:endParaRPr kumimoji="0" lang="sv-SE" sz="28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a:p>
            <a:pPr marL="514350" marR="0" lvl="0" indent="-514350" algn="l" defTabSz="914400" rtl="0" eaLnBrk="1" fontAlgn="auto" latinLnBrk="0" hangingPunct="1">
              <a:lnSpc>
                <a:spcPct val="100000"/>
              </a:lnSpc>
              <a:spcBef>
                <a:spcPts val="0"/>
              </a:spcBef>
              <a:spcAft>
                <a:spcPts val="0"/>
              </a:spcAft>
              <a:buClrTx/>
              <a:buSzTx/>
              <a:buFont typeface="+mj-lt"/>
              <a:buAutoNum type="arabicPeriod"/>
              <a:tabLst/>
              <a:defRPr/>
            </a:pPr>
            <a:r>
              <a:rPr kumimoji="0" lang="sv-SE" sz="28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Efter diskussion finns möjlighet att titta på exempel på hur en rehabiliteringsplan skulle kunna se ut.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Tree>
    <p:extLst>
      <p:ext uri="{BB962C8B-B14F-4D97-AF65-F5344CB8AC3E}">
        <p14:creationId xmlns:p14="http://schemas.microsoft.com/office/powerpoint/2010/main" val="24535662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Bildobjekt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833183" y="831271"/>
            <a:ext cx="1941922" cy="1624874"/>
          </a:xfrm>
          <a:prstGeom prst="rect">
            <a:avLst/>
          </a:prstGeom>
        </p:spPr>
      </p:pic>
      <p:sp>
        <p:nvSpPr>
          <p:cNvPr id="10" name="textruta 9"/>
          <p:cNvSpPr txBox="1"/>
          <p:nvPr/>
        </p:nvSpPr>
        <p:spPr>
          <a:xfrm>
            <a:off x="839869" y="1382098"/>
            <a:ext cx="6721312" cy="52322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2800" b="1" i="0" u="none" strike="noStrike" kern="1200" cap="none" spc="0" normalizeH="0" baseline="0" noProof="0" dirty="0">
                <a:ln>
                  <a:noFill/>
                </a:ln>
                <a:solidFill>
                  <a:prstClr val="black"/>
                </a:solidFill>
                <a:effectLst/>
                <a:uLnTx/>
                <a:uFillTx/>
                <a:latin typeface="Calibri Light" panose="020F0302020204030204" pitchFamily="34" charset="0"/>
                <a:cs typeface="Calibri Light" panose="020F0302020204030204" pitchFamily="34" charset="0"/>
              </a:rPr>
              <a:t>Diskussion  och arbete utifrån patientfall</a:t>
            </a:r>
          </a:p>
        </p:txBody>
      </p:sp>
      <p:sp>
        <p:nvSpPr>
          <p:cNvPr id="2" name="textruta 1"/>
          <p:cNvSpPr txBox="1"/>
          <p:nvPr/>
        </p:nvSpPr>
        <p:spPr>
          <a:xfrm>
            <a:off x="839869" y="2456145"/>
            <a:ext cx="9935236" cy="1815882"/>
          </a:xfrm>
          <a:prstGeom prst="rect">
            <a:avLst/>
          </a:prstGeom>
          <a:noFill/>
        </p:spPr>
        <p:txBody>
          <a:bodyPr wrap="square" rtlCol="0">
            <a:spAutoFit/>
          </a:bodyPr>
          <a:lstStyle/>
          <a:p>
            <a:pPr marR="0" lvl="0" algn="l" defTabSz="914400" rtl="0" eaLnBrk="1" fontAlgn="auto" latinLnBrk="0" hangingPunct="1">
              <a:lnSpc>
                <a:spcPct val="100000"/>
              </a:lnSpc>
              <a:spcBef>
                <a:spcPts val="0"/>
              </a:spcBef>
              <a:spcAft>
                <a:spcPts val="0"/>
              </a:spcAft>
              <a:buClrTx/>
              <a:buSzTx/>
              <a:tabLst/>
              <a:defRPr/>
            </a:pPr>
            <a:r>
              <a:rPr kumimoji="0" lang="sv-SE" sz="28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1: </a:t>
            </a:r>
          </a:p>
          <a:p>
            <a:pPr marR="0" lvl="0" algn="l" defTabSz="914400" rtl="0" eaLnBrk="1" fontAlgn="auto" latinLnBrk="0" hangingPunct="1">
              <a:lnSpc>
                <a:spcPct val="100000"/>
              </a:lnSpc>
              <a:spcBef>
                <a:spcPts val="0"/>
              </a:spcBef>
              <a:spcAft>
                <a:spcPts val="0"/>
              </a:spcAft>
              <a:buClrTx/>
              <a:buSzTx/>
              <a:tabLst/>
              <a:defRPr/>
            </a:pPr>
            <a:r>
              <a:rPr kumimoji="0" lang="sv-SE" sz="28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Välj ett lämpligt fall som utgångspunkt för diskussion och utforma en rehabiliteringsplan, patientfallen finns på efterföljande bilder.</a:t>
            </a:r>
          </a:p>
          <a:p>
            <a:pPr marR="0" lvl="0" algn="l" defTabSz="914400" rtl="0" eaLnBrk="1" fontAlgn="auto" latinLnBrk="0" hangingPunct="1">
              <a:lnSpc>
                <a:spcPct val="100000"/>
              </a:lnSpc>
              <a:spcBef>
                <a:spcPts val="0"/>
              </a:spcBef>
              <a:spcAft>
                <a:spcPts val="0"/>
              </a:spcAft>
              <a:buClrTx/>
              <a:buSzTx/>
              <a:tabLst/>
              <a:defRPr/>
            </a:pPr>
            <a:endParaRPr kumimoji="0" lang="sv-SE" sz="28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Tree>
    <p:extLst>
      <p:ext uri="{BB962C8B-B14F-4D97-AF65-F5344CB8AC3E}">
        <p14:creationId xmlns:p14="http://schemas.microsoft.com/office/powerpoint/2010/main" val="22870325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a:bodyPr>
          <a:lstStyle/>
          <a:p>
            <a:r>
              <a:rPr lang="sv-SE" sz="2800" dirty="0"/>
              <a:t>Patientfall 1</a:t>
            </a:r>
            <a:br>
              <a:rPr lang="sv-SE" sz="2800" dirty="0"/>
            </a:br>
            <a:r>
              <a:rPr lang="sv-SE" sz="2800" dirty="0"/>
              <a:t>Nyckelord: Yrkesarbete, viktökning med följdsjukdom, smärta, stress</a:t>
            </a:r>
          </a:p>
        </p:txBody>
      </p:sp>
      <p:sp>
        <p:nvSpPr>
          <p:cNvPr id="3" name="Platshållare för innehåll 2"/>
          <p:cNvSpPr>
            <a:spLocks noGrp="1"/>
          </p:cNvSpPr>
          <p:nvPr>
            <p:ph idx="1"/>
          </p:nvPr>
        </p:nvSpPr>
        <p:spPr/>
        <p:txBody>
          <a:bodyPr>
            <a:normAutofit/>
          </a:bodyPr>
          <a:lstStyle/>
          <a:p>
            <a:pPr marL="0" indent="0">
              <a:buNone/>
            </a:pPr>
            <a:r>
              <a:rPr lang="sv-SE" sz="2000" dirty="0">
                <a:cs typeface="Arial" panose="020B0604020202020204" pitchFamily="34" charset="0"/>
              </a:rPr>
              <a:t>Lisa 48 år bor i villa med make och två barn i tonåren. Arbetar heltid som undersköterska på ett äldreboende. Lisa arbetar dagtid och kvällstid. Hon har under de senaste 5 åren ökat i vikt till nu BMI 30. Sedan 2 år tillbaka högt blodtryck samt blodsocker. Risk för typ 2 diabetes. </a:t>
            </a:r>
          </a:p>
          <a:p>
            <a:pPr marL="0" indent="0">
              <a:buNone/>
            </a:pPr>
            <a:r>
              <a:rPr lang="sv-SE" sz="2000" dirty="0">
                <a:cs typeface="Arial" panose="020B0604020202020204" pitchFamily="34" charset="0"/>
              </a:rPr>
              <a:t>Söker nu för smärta i höger knä. Har </a:t>
            </a:r>
            <a:r>
              <a:rPr lang="sv-SE" sz="2000" dirty="0" err="1">
                <a:cs typeface="Arial" panose="020B0604020202020204" pitchFamily="34" charset="0"/>
              </a:rPr>
              <a:t>vilovärk</a:t>
            </a:r>
            <a:r>
              <a:rPr lang="sv-SE" sz="2000" dirty="0">
                <a:cs typeface="Arial" panose="020B0604020202020204" pitchFamily="34" charset="0"/>
              </a:rPr>
              <a:t> nattetid och är svullen i knät. Känner sig stressad över sin hälsa och arbetssituation som har resulterat i sömnsvårigheter. Lisa upplever att hon har allt svårare att utföra de tyngre arbetsuppgifter samt lyft med vridmoment. Arbetet kräver att hon är rörlig och hon har ibland långa avstånd mellan sina brukare som finns på två olika våningsplan. Att skjutsa brukare i rullstol utomhus fungerar inte alls. Medicindelning undviker Lisa då hon känner sig osäker på sina kognitiva förmågor, rädd att göra fel.</a:t>
            </a:r>
            <a:endParaRPr lang="sv-SE" sz="2000" dirty="0"/>
          </a:p>
          <a:p>
            <a:endParaRPr lang="sv-SE" sz="2000" dirty="0"/>
          </a:p>
        </p:txBody>
      </p:sp>
    </p:spTree>
    <p:extLst>
      <p:ext uri="{BB962C8B-B14F-4D97-AF65-F5344CB8AC3E}">
        <p14:creationId xmlns:p14="http://schemas.microsoft.com/office/powerpoint/2010/main" val="13133466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a:bodyPr>
          <a:lstStyle/>
          <a:p>
            <a:r>
              <a:rPr lang="sv-SE" sz="2800" dirty="0"/>
              <a:t>Patientfall 2</a:t>
            </a:r>
            <a:br>
              <a:rPr lang="sv-SE" sz="2800" dirty="0"/>
            </a:br>
            <a:r>
              <a:rPr lang="sv-SE" sz="2800" dirty="0"/>
              <a:t>Nyckelord: Yrkesarbete, aktiv livsstil, stroke</a:t>
            </a:r>
          </a:p>
        </p:txBody>
      </p:sp>
      <p:sp>
        <p:nvSpPr>
          <p:cNvPr id="3" name="Platshållare för innehåll 2"/>
          <p:cNvSpPr>
            <a:spLocks noGrp="1"/>
          </p:cNvSpPr>
          <p:nvPr>
            <p:ph idx="1"/>
          </p:nvPr>
        </p:nvSpPr>
        <p:spPr/>
        <p:txBody>
          <a:bodyPr>
            <a:normAutofit/>
          </a:bodyPr>
          <a:lstStyle/>
          <a:p>
            <a:pPr marL="0" indent="0">
              <a:buNone/>
            </a:pPr>
            <a:r>
              <a:rPr lang="sv-SE" sz="2000" dirty="0">
                <a:cs typeface="Arial" panose="020B0604020202020204" pitchFamily="34" charset="0"/>
              </a:rPr>
              <a:t>Kalle 50 år bor med sambo i villa i två plan. Arbetar som fastighetsskötare i ett litet företag sedan många år. Arbetet är mycket omväxlande och kräver teknisk kunnighet, klättrar på stegar och kör mycket bil i tjänsten, arbetet innebär ensamarbete med få kollegor. Jaktintresserad, är ofta ute i skog och mark. </a:t>
            </a:r>
          </a:p>
          <a:p>
            <a:pPr marL="0" indent="0">
              <a:buNone/>
            </a:pPr>
            <a:r>
              <a:rPr lang="sv-SE" sz="2000" dirty="0">
                <a:cs typeface="Arial" panose="020B0604020202020204" pitchFamily="34" charset="0"/>
              </a:rPr>
              <a:t>Har sedan flera år tillbaka högt blodtryck och risk för typ 2 diabetes. Kalle har nu insjuknat i stroke med vänstersidig svaghet, </a:t>
            </a:r>
            <a:r>
              <a:rPr lang="sv-SE" sz="2000" dirty="0" err="1">
                <a:cs typeface="Arial" panose="020B0604020202020204" pitchFamily="34" charset="0"/>
              </a:rPr>
              <a:t>neglekt</a:t>
            </a:r>
            <a:r>
              <a:rPr lang="sv-SE" sz="2000" dirty="0">
                <a:cs typeface="Arial" panose="020B0604020202020204" pitchFamily="34" charset="0"/>
              </a:rPr>
              <a:t>, nedsatt känsel, nedsatt </a:t>
            </a:r>
            <a:r>
              <a:rPr lang="sv-SE" sz="2000" dirty="0" err="1">
                <a:cs typeface="Arial" panose="020B0604020202020204" pitchFamily="34" charset="0"/>
              </a:rPr>
              <a:t>sittbalans</a:t>
            </a:r>
            <a:r>
              <a:rPr lang="sv-SE" sz="2000" dirty="0">
                <a:cs typeface="Arial" panose="020B0604020202020204" pitchFamily="34" charset="0"/>
              </a:rPr>
              <a:t>, sväljsvårighet och nedsatt minne. Lite funktion i vänster sida.</a:t>
            </a:r>
          </a:p>
          <a:p>
            <a:endParaRPr lang="sv-SE" sz="2000" dirty="0"/>
          </a:p>
        </p:txBody>
      </p:sp>
    </p:spTree>
    <p:extLst>
      <p:ext uri="{BB962C8B-B14F-4D97-AF65-F5344CB8AC3E}">
        <p14:creationId xmlns:p14="http://schemas.microsoft.com/office/powerpoint/2010/main" val="35128792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a:bodyPr>
          <a:lstStyle/>
          <a:p>
            <a:r>
              <a:rPr lang="sv-SE" sz="2800" dirty="0"/>
              <a:t>Patientfall 3</a:t>
            </a:r>
            <a:br>
              <a:rPr lang="sv-SE" sz="2800" dirty="0"/>
            </a:br>
            <a:r>
              <a:rPr lang="sv-SE" sz="2800" dirty="0"/>
              <a:t>Nyckelord: Yrkesarbete, stress, neurologisk sjukdom med påverkad funktion och aktivitetsförmåga.</a:t>
            </a:r>
          </a:p>
        </p:txBody>
      </p:sp>
      <p:sp>
        <p:nvSpPr>
          <p:cNvPr id="3" name="Platshållare för innehåll 2"/>
          <p:cNvSpPr>
            <a:spLocks noGrp="1"/>
          </p:cNvSpPr>
          <p:nvPr>
            <p:ph idx="1"/>
          </p:nvPr>
        </p:nvSpPr>
        <p:spPr/>
        <p:txBody>
          <a:bodyPr>
            <a:normAutofit/>
          </a:bodyPr>
          <a:lstStyle/>
          <a:p>
            <a:pPr marL="0" indent="0">
              <a:buNone/>
            </a:pPr>
            <a:r>
              <a:rPr lang="sv-SE" sz="2000" dirty="0"/>
              <a:t>Maria är 50 år och jobbar som lärare. Hon fick diagnosen MS för några år sedan. Hon besväras av </a:t>
            </a:r>
            <a:r>
              <a:rPr lang="sv-SE" sz="2000" dirty="0" err="1"/>
              <a:t>fatigue</a:t>
            </a:r>
            <a:r>
              <a:rPr lang="sv-SE" sz="2000" dirty="0"/>
              <a:t>, nedsatt balans, nedsatt koordination höger arm och ben samt smärta i höger axel, höft och knä. Det påverkar gångförmåga och aktivitetsförmåga. </a:t>
            </a:r>
          </a:p>
          <a:p>
            <a:pPr marL="0" indent="0">
              <a:buNone/>
            </a:pPr>
            <a:r>
              <a:rPr lang="sv-SE" sz="2000" dirty="0"/>
              <a:t>Hon blir uttröttad av lättare aktiviteter och har svårt att få ihop sin vardag, arbete och träning. Hon har en historia av utmattning och har försämrats mycket i sin MS sen ett år tillbaka. </a:t>
            </a:r>
          </a:p>
          <a:p>
            <a:pPr marL="0" indent="0">
              <a:buNone/>
            </a:pPr>
            <a:r>
              <a:rPr lang="sv-SE" sz="2000" dirty="0"/>
              <a:t>Är nu sjukskriven 100% under en tremånadersperiod. Det fungerar inte att arbeta och hon är mycket orolig och stressad över hur det ska bli. Hon vill börja arbeta men känner att det inte går. Hon har funderat på att säga upp sig men undrar hur de ska gå med ekonomin</a:t>
            </a:r>
          </a:p>
        </p:txBody>
      </p:sp>
    </p:spTree>
    <p:extLst>
      <p:ext uri="{BB962C8B-B14F-4D97-AF65-F5344CB8AC3E}">
        <p14:creationId xmlns:p14="http://schemas.microsoft.com/office/powerpoint/2010/main" val="8008482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a:bodyPr>
          <a:lstStyle/>
          <a:p>
            <a:r>
              <a:rPr lang="sv-SE" sz="2800" dirty="0"/>
              <a:t>Patientfall 4</a:t>
            </a:r>
            <a:br>
              <a:rPr lang="sv-SE" sz="2800" dirty="0"/>
            </a:br>
            <a:r>
              <a:rPr lang="sv-SE" sz="2800" dirty="0"/>
              <a:t>Nyckelord:  Pensionär, aktiv livsstil, eget boende, ortopediskt trauma</a:t>
            </a:r>
          </a:p>
        </p:txBody>
      </p:sp>
      <p:sp>
        <p:nvSpPr>
          <p:cNvPr id="3" name="Platshållare för innehåll 2"/>
          <p:cNvSpPr>
            <a:spLocks noGrp="1"/>
          </p:cNvSpPr>
          <p:nvPr>
            <p:ph idx="1"/>
          </p:nvPr>
        </p:nvSpPr>
        <p:spPr/>
        <p:txBody>
          <a:bodyPr>
            <a:normAutofit/>
          </a:bodyPr>
          <a:lstStyle/>
          <a:p>
            <a:pPr marL="0" indent="0">
              <a:buNone/>
            </a:pPr>
            <a:r>
              <a:rPr lang="sv-SE" sz="2000" dirty="0"/>
              <a:t>Astrid 80 år bor med make i villa. 3 vuxna barn. Hon har tidigare arbetat som sjuksköterska. Aktiv fritid med dagliga promenader.</a:t>
            </a:r>
          </a:p>
          <a:p>
            <a:pPr marL="0" indent="0">
              <a:buNone/>
            </a:pPr>
            <a:r>
              <a:rPr lang="sv-SE" sz="2000" dirty="0"/>
              <a:t>Halkat och ådragit sig en höftfraktur och är opererad sedan 3 veckor tillbaka. Nu hemma efter operationen.</a:t>
            </a:r>
          </a:p>
          <a:p>
            <a:pPr marL="0" indent="0">
              <a:buNone/>
            </a:pPr>
            <a:r>
              <a:rPr lang="sv-SE" sz="2000" dirty="0"/>
              <a:t>Svårigheter att klara gång och förflyttningar inomhus.  Upplever nedsatt styrka och balans. Svårt att klara dagliga sysslor.</a:t>
            </a:r>
          </a:p>
        </p:txBody>
      </p:sp>
    </p:spTree>
    <p:extLst>
      <p:ext uri="{BB962C8B-B14F-4D97-AF65-F5344CB8AC3E}">
        <p14:creationId xmlns:p14="http://schemas.microsoft.com/office/powerpoint/2010/main" val="1918345370"/>
      </p:ext>
    </p:extLst>
  </p:cSld>
  <p:clrMapOvr>
    <a:masterClrMapping/>
  </p:clrMapOvr>
</p:sld>
</file>

<file path=ppt/theme/theme1.xml><?xml version="1.0" encoding="utf-8"?>
<a:theme xmlns:a="http://schemas.openxmlformats.org/drawingml/2006/main" name="Office-tema">
  <a:themeElements>
    <a:clrScheme name="Region Gävleborg">
      <a:dk1>
        <a:sysClr val="windowText" lastClr="000000"/>
      </a:dk1>
      <a:lt1>
        <a:sysClr val="window" lastClr="FFFFFF"/>
      </a:lt1>
      <a:dk2>
        <a:srgbClr val="44546A"/>
      </a:dk2>
      <a:lt2>
        <a:srgbClr val="E7E6E6"/>
      </a:lt2>
      <a:accent1>
        <a:srgbClr val="50B849"/>
      </a:accent1>
      <a:accent2>
        <a:srgbClr val="0097CF"/>
      </a:accent2>
      <a:accent3>
        <a:srgbClr val="EE3780"/>
      </a:accent3>
      <a:accent4>
        <a:srgbClr val="FAA634"/>
      </a:accent4>
      <a:accent5>
        <a:srgbClr val="B9E3B6"/>
      </a:accent5>
      <a:accent6>
        <a:srgbClr val="86DEFF"/>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tema">
  <a:themeElements>
    <a:clrScheme name="Region Gävleborg">
      <a:dk1>
        <a:sysClr val="windowText" lastClr="000000"/>
      </a:dk1>
      <a:lt1>
        <a:sysClr val="window" lastClr="FFFFFF"/>
      </a:lt1>
      <a:dk2>
        <a:srgbClr val="44546A"/>
      </a:dk2>
      <a:lt2>
        <a:srgbClr val="E7E6E6"/>
      </a:lt2>
      <a:accent1>
        <a:srgbClr val="50B849"/>
      </a:accent1>
      <a:accent2>
        <a:srgbClr val="0097CF"/>
      </a:accent2>
      <a:accent3>
        <a:srgbClr val="EE3780"/>
      </a:accent3>
      <a:accent4>
        <a:srgbClr val="FAA634"/>
      </a:accent4>
      <a:accent5>
        <a:srgbClr val="B9E3B6"/>
      </a:accent5>
      <a:accent6>
        <a:srgbClr val="86DEFF"/>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2_Office-tema">
  <a:themeElements>
    <a:clrScheme name="Region Gävleborg">
      <a:dk1>
        <a:sysClr val="windowText" lastClr="000000"/>
      </a:dk1>
      <a:lt1>
        <a:sysClr val="window" lastClr="FFFFFF"/>
      </a:lt1>
      <a:dk2>
        <a:srgbClr val="44546A"/>
      </a:dk2>
      <a:lt2>
        <a:srgbClr val="E7E6E6"/>
      </a:lt2>
      <a:accent1>
        <a:srgbClr val="50B849"/>
      </a:accent1>
      <a:accent2>
        <a:srgbClr val="0097CF"/>
      </a:accent2>
      <a:accent3>
        <a:srgbClr val="EE3780"/>
      </a:accent3>
      <a:accent4>
        <a:srgbClr val="FAA634"/>
      </a:accent4>
      <a:accent5>
        <a:srgbClr val="B9E3B6"/>
      </a:accent5>
      <a:accent6>
        <a:srgbClr val="86DEFF"/>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953</TotalTime>
  <Words>706</Words>
  <Application>Microsoft Office PowerPoint</Application>
  <PresentationFormat>Bredbild</PresentationFormat>
  <Paragraphs>48</Paragraphs>
  <Slides>11</Slides>
  <Notes>0</Notes>
  <HiddenSlides>0</HiddenSlides>
  <MMClips>0</MMClips>
  <ScaleCrop>false</ScaleCrop>
  <HeadingPairs>
    <vt:vector size="6" baseType="variant">
      <vt:variant>
        <vt:lpstr>Använt teckensnitt</vt:lpstr>
      </vt:variant>
      <vt:variant>
        <vt:i4>3</vt:i4>
      </vt:variant>
      <vt:variant>
        <vt:lpstr>Tema</vt:lpstr>
      </vt:variant>
      <vt:variant>
        <vt:i4>3</vt:i4>
      </vt:variant>
      <vt:variant>
        <vt:lpstr>Bildrubriker</vt:lpstr>
      </vt:variant>
      <vt:variant>
        <vt:i4>11</vt:i4>
      </vt:variant>
    </vt:vector>
  </HeadingPairs>
  <TitlesOfParts>
    <vt:vector size="17" baseType="lpstr">
      <vt:lpstr>Arial</vt:lpstr>
      <vt:lpstr>Calibri</vt:lpstr>
      <vt:lpstr>Calibri Light</vt:lpstr>
      <vt:lpstr>Office-tema</vt:lpstr>
      <vt:lpstr>1_Office-tema</vt:lpstr>
      <vt:lpstr>2_Office-tema</vt:lpstr>
      <vt:lpstr>PowerPoint-presentation</vt:lpstr>
      <vt:lpstr>Innehåll utbildning</vt:lpstr>
      <vt:lpstr>Att sätta mål i rehabiliteringsplanen  Se filmen om genom att klicka på länken, obs ljud Tid: 7 min</vt:lpstr>
      <vt:lpstr>PowerPoint-presentation</vt:lpstr>
      <vt:lpstr>PowerPoint-presentation</vt:lpstr>
      <vt:lpstr>Patientfall 1 Nyckelord: Yrkesarbete, viktökning med följdsjukdom, smärta, stress</vt:lpstr>
      <vt:lpstr>Patientfall 2 Nyckelord: Yrkesarbete, aktiv livsstil, stroke</vt:lpstr>
      <vt:lpstr>Patientfall 3 Nyckelord: Yrkesarbete, stress, neurologisk sjukdom med påverkad funktion och aktivitetsförmåga.</vt:lpstr>
      <vt:lpstr>Patientfall 4 Nyckelord:  Pensionär, aktiv livsstil, eget boende, ortopediskt trauma</vt:lpstr>
      <vt:lpstr>PowerPoint-presentation</vt:lpstr>
      <vt:lpstr>PowerPoint-presentation</vt:lpstr>
    </vt:vector>
  </TitlesOfParts>
  <Company>Region Gävleborg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Myrgren Isabel - HOSIP - Administration Paramedicin</dc:creator>
  <cp:lastModifiedBy>Myrgren Isabel - HOSIP - Administration Paramedicin</cp:lastModifiedBy>
  <cp:revision>45</cp:revision>
  <dcterms:created xsi:type="dcterms:W3CDTF">2023-12-18T14:38:43Z</dcterms:created>
  <dcterms:modified xsi:type="dcterms:W3CDTF">2024-05-29T14:12:05Z</dcterms:modified>
</cp:coreProperties>
</file>