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6" r:id="rId3"/>
    <p:sldId id="275" r:id="rId4"/>
    <p:sldId id="269" r:id="rId5"/>
    <p:sldId id="273" r:id="rId6"/>
    <p:sldId id="265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658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55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68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344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8993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9499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229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610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740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6443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580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00712-201F-42FB-8888-27B6A2F087D5}" type="datetimeFigureOut">
              <a:rPr lang="sv-SE" smtClean="0"/>
              <a:t>2024-06-11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1D97-3908-43D6-87E6-CA629C7D2B7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960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pi.screen9.com/preview/jXCinQXAzSUsXwqGezU1VhaxNvsOfTLpY7VyroZcuZDRVlqPFQ3SanWit2yrQlX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unskapsstyrningvard.se/kunskapsstyrningvard/kunskapsstod/publiceradekunskapsstod/rehabiliteringhabiliteringochforsakringsmedicin/rehabiliteringochdelaravforsakringsmedicinsktarbetegeneriskmodell.73328.html" TargetMode="External"/><Relationship Id="rId2" Type="http://schemas.openxmlformats.org/officeDocument/2006/relationships/hyperlink" Target="https://www.sls.se/globalassets/sls/dokument/personcentrerad-vard-2019_digital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rmbank.socialstyrelsen.se/?TermId=655&amp;SrcLang=sv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4449138"/>
            <a:ext cx="8752936" cy="1766556"/>
          </a:xfrm>
          <a:prstGeom prst="rect">
            <a:avLst/>
          </a:prstGeom>
        </p:spPr>
      </p:pic>
      <p:sp>
        <p:nvSpPr>
          <p:cNvPr id="11" name="textruta 10"/>
          <p:cNvSpPr txBox="1"/>
          <p:nvPr/>
        </p:nvSpPr>
        <p:spPr>
          <a:xfrm>
            <a:off x="1066800" y="1627759"/>
            <a:ext cx="100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Modern rehabilitering, </a:t>
            </a:r>
            <a:br>
              <a:rPr kumimoji="0" lang="sv-SE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sv-SE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definition och betydelse</a:t>
            </a:r>
          </a:p>
        </p:txBody>
      </p:sp>
      <p:sp>
        <p:nvSpPr>
          <p:cNvPr id="12" name="Rektangel med rundade hörn 11"/>
          <p:cNvSpPr/>
          <p:nvPr/>
        </p:nvSpPr>
        <p:spPr>
          <a:xfrm>
            <a:off x="10532190" y="404813"/>
            <a:ext cx="1793631" cy="404446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10587875" y="419826"/>
            <a:ext cx="6655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Del 1</a:t>
            </a:r>
          </a:p>
        </p:txBody>
      </p:sp>
      <p:cxnSp>
        <p:nvCxnSpPr>
          <p:cNvPr id="20" name="Rak koppling 19"/>
          <p:cNvCxnSpPr/>
          <p:nvPr/>
        </p:nvCxnSpPr>
        <p:spPr>
          <a:xfrm>
            <a:off x="2268747" y="4449138"/>
            <a:ext cx="747910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35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Innehåll utbildning</a:t>
            </a:r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5482146"/>
              </p:ext>
            </p:extLst>
          </p:nvPr>
        </p:nvGraphicFramePr>
        <p:xfrm>
          <a:off x="838200" y="1825625"/>
          <a:ext cx="10515600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70914039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392391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Del 1: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Modern rehabilitering, definition och betydelse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b="1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sz="1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4: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Rehabiliteringsplan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dirty="0"/>
                        <a:t>Diskussionsfrågor</a:t>
                      </a: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24718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2: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Generisk modell för rehabilitering och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delar av försäkringsmedicinskt arbete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5: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ICF struktur</a:t>
                      </a:r>
                    </a:p>
                    <a:p>
                      <a:pPr marL="0" indent="0"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8145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Del 3: </a:t>
                      </a:r>
                    </a:p>
                    <a:p>
                      <a:pPr marL="0" indent="0" fontAlgn="ctr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Försäkringsmedicin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sv-SE" sz="1800" dirty="0"/>
                        <a:t>Diskussionsfrågor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Del 6: 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Att sätta mål i rehabiliteringsplanen</a:t>
                      </a:r>
                    </a:p>
                    <a:p>
                      <a:pPr marL="0" indent="0" fontAlgn="ctr">
                        <a:buNone/>
                      </a:pPr>
                      <a:r>
                        <a:rPr lang="sv-SE" sz="1800" dirty="0"/>
                        <a:t>Skriv rehabiliteringsplan</a:t>
                      </a:r>
                    </a:p>
                    <a:p>
                      <a:endParaRPr lang="sv-S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76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83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8F7C13-F34F-0175-3753-F9D579FC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1800" b="1" i="1" dirty="0"/>
              <a:t>Modern rehabilitering, definition och betydelse</a:t>
            </a:r>
            <a:br>
              <a:rPr lang="sv-SE" sz="1800" b="1" i="1" dirty="0"/>
            </a:br>
            <a:r>
              <a:rPr lang="sv-SE" sz="1800" b="1" i="1" dirty="0"/>
              <a:t/>
            </a:r>
            <a:br>
              <a:rPr lang="sv-SE" sz="1800" b="1" i="1" dirty="0"/>
            </a:br>
            <a:r>
              <a:rPr lang="sv-SE" sz="1800" b="1" dirty="0"/>
              <a:t>Se filmen om genom att klicka på länken, obs ljud</a:t>
            </a:r>
            <a:br>
              <a:rPr lang="sv-SE" sz="1800" b="1" dirty="0"/>
            </a:br>
            <a:r>
              <a:rPr lang="sv-SE" sz="1800" b="1" dirty="0"/>
              <a:t>Tid: 6 min</a:t>
            </a:r>
            <a:endParaRPr lang="sv-SE" sz="18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5DCCDF-2B9D-D386-50D0-9AB2CE0C6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sv-SE" dirty="0">
                <a:hlinkClick r:id="rId2"/>
              </a:rPr>
              <a:t>Film Modern rehabilitering, definition och betydelse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79011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1130582"/>
            <a:ext cx="10515600" cy="1325563"/>
          </a:xfrm>
        </p:spPr>
        <p:txBody>
          <a:bodyPr>
            <a:normAutofit/>
          </a:bodyPr>
          <a:lstStyle/>
          <a:p>
            <a:r>
              <a:rPr lang="sv-SE" sz="2800" b="1" dirty="0"/>
              <a:t>Diskussionsfrågor - rehabilitering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200" y="2456145"/>
            <a:ext cx="10515600" cy="315875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Vad innebär rehabilitering för oss?</a:t>
            </a:r>
          </a:p>
          <a:p>
            <a:pPr marL="514350" indent="-514350">
              <a:buFont typeface="+mj-lt"/>
              <a:buAutoNum type="arabicPeriod"/>
            </a:pPr>
            <a:endParaRPr lang="sv-SE" dirty="0"/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Hur ser vi på rehabilitering utifrån våra patienter?</a:t>
            </a: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3183" y="831271"/>
            <a:ext cx="1941922" cy="162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604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2800" b="1" dirty="0"/>
              <a:t>Referenser &amp; Läs mer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dirty="0"/>
              <a:t>Rehabiliteringsmetodik, J. </a:t>
            </a:r>
            <a:r>
              <a:rPr lang="sv-SE" dirty="0" err="1"/>
              <a:t>Lexell</a:t>
            </a:r>
            <a:r>
              <a:rPr lang="sv-SE" dirty="0"/>
              <a:t>, M. </a:t>
            </a:r>
            <a:r>
              <a:rPr lang="sv-SE" dirty="0" err="1"/>
              <a:t>Rivano</a:t>
            </a:r>
            <a:r>
              <a:rPr lang="sv-SE" dirty="0"/>
              <a:t> Fischer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dirty="0"/>
              <a:t>Länk till Svenska Läkaresällskapets skrift om personcentrerad vård: </a:t>
            </a:r>
            <a:r>
              <a:rPr lang="sv-SE" dirty="0">
                <a:hlinkClick r:id="rId2"/>
              </a:rPr>
              <a:t>personcentrerad-vard-2019_digital.pdf (sls.se)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Länk till Kunskapsstyrningens webbplats om den generiska modellen för rehabilitering och delar av försäkringsmedicin: </a:t>
            </a:r>
            <a:r>
              <a:rPr lang="sv-SE" dirty="0">
                <a:hlinkClick r:id="rId3"/>
              </a:rPr>
              <a:t>Rehabilitering och delar av försäkringsmedicinskt arbete – generisk modell | Kunskapsstyrning vård | SKR (kunskapsstyrningvard.se)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Länk till socialstyrelsen: </a:t>
            </a:r>
            <a:r>
              <a:rPr lang="sv-SE" dirty="0">
                <a:hlinkClick r:id="rId4"/>
              </a:rPr>
              <a:t>Socialstyrelsens termbank</a:t>
            </a:r>
            <a:endParaRPr lang="sv-SE" b="1" i="1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0638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532" y="2545722"/>
            <a:ext cx="8752936" cy="176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367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-tema">
  <a:themeElements>
    <a:clrScheme name="Region Gävlebor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B849"/>
      </a:accent1>
      <a:accent2>
        <a:srgbClr val="0097CF"/>
      </a:accent2>
      <a:accent3>
        <a:srgbClr val="EE3780"/>
      </a:accent3>
      <a:accent4>
        <a:srgbClr val="FAA634"/>
      </a:accent4>
      <a:accent5>
        <a:srgbClr val="B9E3B6"/>
      </a:accent5>
      <a:accent6>
        <a:srgbClr val="86DEF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881</TotalTime>
  <Words>174</Words>
  <Application>Microsoft Office PowerPoint</Application>
  <PresentationFormat>Bredbild</PresentationFormat>
  <Paragraphs>36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1_Office-tema</vt:lpstr>
      <vt:lpstr>PowerPoint-presentation</vt:lpstr>
      <vt:lpstr>Innehåll utbildning</vt:lpstr>
      <vt:lpstr>Modern rehabilitering, definition och betydelse  Se filmen om genom att klicka på länken, obs ljud Tid: 6 min</vt:lpstr>
      <vt:lpstr>Diskussionsfrågor - rehabilitering</vt:lpstr>
      <vt:lpstr>Referenser &amp; Läs mer</vt:lpstr>
      <vt:lpstr>PowerPoint-presentation</vt:lpstr>
    </vt:vector>
  </TitlesOfParts>
  <Company>Region Gävleborg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Myrgren Isabel - HOSIP - Administration Paramedicin</dc:creator>
  <cp:lastModifiedBy>Ander Lena - KOMF - Medie- och webbenhet</cp:lastModifiedBy>
  <cp:revision>36</cp:revision>
  <dcterms:created xsi:type="dcterms:W3CDTF">2023-12-18T14:38:43Z</dcterms:created>
  <dcterms:modified xsi:type="dcterms:W3CDTF">2024-06-11T13:22:36Z</dcterms:modified>
</cp:coreProperties>
</file>