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6" r:id="rId3"/>
    <p:sldId id="275" r:id="rId4"/>
    <p:sldId id="269" r:id="rId5"/>
    <p:sldId id="273" r:id="rId6"/>
    <p:sldId id="265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58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55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68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344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99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49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2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10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40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44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80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2024-06-11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60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screen9.com/preview/jXCinQXAzSUsXwqGezU1VhaxNvsOfTLpY7VyroZcuZDRVlqPFQ3SanWit2yrQlX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unskapsstyrningvard.se/kunskapsstyrningvard/kunskapsstod/publiceradekunskapsstod/rehabiliteringhabiliteringochforsakringsmedicin/rehabiliteringochdelaravforsakringsmedicinsktarbetegeneriskmodell.73328.html" TargetMode="External"/><Relationship Id="rId2" Type="http://schemas.openxmlformats.org/officeDocument/2006/relationships/hyperlink" Target="https://www.sls.se/globalassets/sls/dokument/personcentrerad-vard-2019_digital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ermbank.socialstyrelsen.se/?TermId=655&amp;SrcLang=sv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4449138"/>
            <a:ext cx="8752936" cy="1766556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1066800" y="1627759"/>
            <a:ext cx="100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Modern rehabilitering, </a:t>
            </a:r>
            <a:b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definition och betydelse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10532190" y="404813"/>
            <a:ext cx="1793631" cy="4044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587875" y="419826"/>
            <a:ext cx="665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1</a:t>
            </a:r>
          </a:p>
        </p:txBody>
      </p:sp>
      <p:cxnSp>
        <p:nvCxnSpPr>
          <p:cNvPr id="20" name="Rak koppling 19"/>
          <p:cNvCxnSpPr/>
          <p:nvPr/>
        </p:nvCxnSpPr>
        <p:spPr>
          <a:xfrm>
            <a:off x="2268747" y="4449138"/>
            <a:ext cx="7479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35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Innehåll utbildning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482146"/>
              </p:ext>
            </p:extLst>
          </p:nvPr>
        </p:nvGraphicFramePr>
        <p:xfrm>
          <a:off x="838200" y="1825625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914039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92391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Del 1: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Modern rehabilitering, definition och betydelse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b="1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4: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Rehabiliteringsplan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71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2: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Generisk modell för rehabilitering och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delar av försäkringsmedicinskt arbete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5: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ICF struktur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814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3: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Försäkringsmedicin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6: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Att sätta mål i rehabiliteringsplanen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Skriv rehabiliteringsplan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764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83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8F7C13-F34F-0175-3753-F9D579FC9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1800" b="1" i="1" dirty="0"/>
              <a:t>Modern rehabilitering, definition och betydelse</a:t>
            </a:r>
            <a:br>
              <a:rPr lang="sv-SE" sz="1800" b="1" i="1" dirty="0"/>
            </a:br>
            <a:r>
              <a:rPr lang="sv-SE" sz="1800" b="1" i="1" dirty="0"/>
              <a:t/>
            </a:r>
            <a:br>
              <a:rPr lang="sv-SE" sz="1800" b="1" i="1" dirty="0"/>
            </a:br>
            <a:r>
              <a:rPr lang="sv-SE" sz="1800" b="1" dirty="0"/>
              <a:t>Se filmen om genom att klicka på länken, obs ljud</a:t>
            </a:r>
            <a:br>
              <a:rPr lang="sv-SE" sz="1800" b="1" dirty="0"/>
            </a:br>
            <a:r>
              <a:rPr lang="sv-SE" sz="1800" b="1" dirty="0"/>
              <a:t>Tid: 6 min</a:t>
            </a:r>
            <a:endParaRPr lang="sv-SE" sz="18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5DCCDF-2B9D-D386-50D0-9AB2CE0C6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sv-SE" dirty="0">
                <a:hlinkClick r:id="rId2"/>
              </a:rPr>
              <a:t>Film Modern rehabilitering, definition och betydelse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79011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1130582"/>
            <a:ext cx="10515600" cy="1325563"/>
          </a:xfrm>
        </p:spPr>
        <p:txBody>
          <a:bodyPr>
            <a:normAutofit/>
          </a:bodyPr>
          <a:lstStyle/>
          <a:p>
            <a:r>
              <a:rPr lang="sv-SE" sz="2800" b="1" dirty="0"/>
              <a:t>Diskussionsfrågor - rehabilitering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2456145"/>
            <a:ext cx="10515600" cy="315875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Vad innebär rehabilitering för oss?</a:t>
            </a:r>
          </a:p>
          <a:p>
            <a:pPr marL="514350" indent="-514350">
              <a:buFont typeface="+mj-lt"/>
              <a:buAutoNum type="arabicPeriod"/>
            </a:pPr>
            <a:endParaRPr lang="sv-SE" dirty="0"/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Hur ser vi på rehabilitering utifrån våra patienter?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3" y="831271"/>
            <a:ext cx="1941922" cy="162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0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Referenser &amp; Läs mer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Rehabiliteringsmetodik, J. </a:t>
            </a:r>
            <a:r>
              <a:rPr lang="sv-SE" dirty="0" err="1"/>
              <a:t>Lexell</a:t>
            </a:r>
            <a:r>
              <a:rPr lang="sv-SE" dirty="0"/>
              <a:t>, M. </a:t>
            </a:r>
            <a:r>
              <a:rPr lang="sv-SE" dirty="0" err="1"/>
              <a:t>Rivano</a:t>
            </a:r>
            <a:r>
              <a:rPr lang="sv-SE" dirty="0"/>
              <a:t> Fischer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dirty="0"/>
              <a:t>Länk till Svenska Läkaresällskapets skrift om personcentrerad vård: </a:t>
            </a:r>
            <a:r>
              <a:rPr lang="sv-SE" dirty="0">
                <a:hlinkClick r:id="rId2"/>
              </a:rPr>
              <a:t>personcentrerad-vard-2019_digital.pdf (sls.se)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Länk till Kunskapsstyrningens webbplats om den generiska modellen för rehabilitering och delar av försäkringsmedicin: </a:t>
            </a:r>
            <a:r>
              <a:rPr lang="sv-SE" dirty="0">
                <a:hlinkClick r:id="rId3"/>
              </a:rPr>
              <a:t>Rehabilitering och delar av försäkringsmedicinskt arbete – generisk modell | Kunskapsstyrning vård | SKR (kunskapsstyrningvard.se)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Länk till socialstyrelsen: </a:t>
            </a:r>
            <a:r>
              <a:rPr lang="sv-SE" dirty="0">
                <a:hlinkClick r:id="rId4"/>
              </a:rPr>
              <a:t>Socialstyrelsens termbank</a:t>
            </a:r>
            <a:endParaRPr lang="sv-SE" b="1" i="1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0638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2545722"/>
            <a:ext cx="8752936" cy="176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6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</TotalTime>
  <Words>174</Words>
  <Application>Microsoft Office PowerPoint</Application>
  <PresentationFormat>Bredbild</PresentationFormat>
  <Paragraphs>36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1_Office-tema</vt:lpstr>
      <vt:lpstr>PowerPoint-presentation</vt:lpstr>
      <vt:lpstr>Innehåll utbildning</vt:lpstr>
      <vt:lpstr>Modern rehabilitering, definition och betydelse  Se filmen om genom att klicka på länken, obs ljud Tid: 6 min</vt:lpstr>
      <vt:lpstr>Diskussionsfrågor - rehabilitering</vt:lpstr>
      <vt:lpstr>Referenser &amp; Läs mer</vt:lpstr>
      <vt:lpstr>PowerPoint-presentation</vt:lpstr>
    </vt:vector>
  </TitlesOfParts>
  <Company>Region Gävleborg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Myrgren Isabel - HOSIP - Administration Paramedicin</dc:creator>
  <cp:lastModifiedBy>Ander Lena - KOMF - Medie- och webbenhet</cp:lastModifiedBy>
  <cp:revision>36</cp:revision>
  <dcterms:created xsi:type="dcterms:W3CDTF">2023-12-18T14:38:43Z</dcterms:created>
  <dcterms:modified xsi:type="dcterms:W3CDTF">2024-06-11T13:22:36Z</dcterms:modified>
</cp:coreProperties>
</file>