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77" r:id="rId3"/>
    <p:sldId id="266" r:id="rId4"/>
    <p:sldId id="280" r:id="rId5"/>
    <p:sldId id="275" r:id="rId6"/>
    <p:sldId id="279" r:id="rId7"/>
    <p:sldId id="26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58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55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8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2678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921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711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3459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764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7404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3199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027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3448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3156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3210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24491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nehållssida - Rubrik och en ruta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in en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10801349" cy="4140000"/>
          </a:xfrm>
        </p:spPr>
        <p:txBody>
          <a:bodyPr/>
          <a:lstStyle>
            <a:lvl1pPr marL="180975" indent="-180975">
              <a:buFont typeface="Arial" panose="020B0604020202020204" pitchFamily="34" charset="0"/>
              <a:buChar char="•"/>
              <a:defRPr/>
            </a:lvl1pPr>
            <a:lvl2pPr marL="274630" indent="0">
              <a:buFontTx/>
              <a:buNone/>
              <a:defRPr/>
            </a:lvl2pPr>
            <a:lvl3pPr marL="627047" indent="0">
              <a:buFontTx/>
              <a:buNone/>
              <a:defRPr/>
            </a:lvl3pPr>
            <a:lvl4pPr marL="1071536" indent="0">
              <a:buFontTx/>
              <a:buNone/>
              <a:defRPr/>
            </a:lvl4pPr>
            <a:lvl5pPr marL="1436651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368492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99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949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29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10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40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644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8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960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59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screen9.com/preview/Blw2s1dgEMDOTKOxbvyo5XTrCqgXWEfeC6OMqKk5pL_2_OHfhQqJ-6KlpIi8XTRj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ongavleborg.se/samverkanswebben/halsa-vard-tandvard/kunskapsstod-och-rutiner/friskvard-och-rehabilitering/bra-sjukskrivning/Sjukskrivning-steg-for-steg/" TargetMode="External"/><Relationship Id="rId2" Type="http://schemas.openxmlformats.org/officeDocument/2006/relationships/hyperlink" Target="https://www.regiongavleborg.se/samverkanswebben/halsa-vard-tandvard/kunskapsstod-och-rutiner/friskvard-och-rehabilitering/bra-sjukskrivning/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forsakringsmedicin.socialstyrelsen.se/halso-och-sjukvardens-arbete/sjukskrivning-och-rehabilitering/" TargetMode="External"/><Relationship Id="rId4" Type="http://schemas.openxmlformats.org/officeDocument/2006/relationships/hyperlink" Target="https://meetings.lg.se/pdfFile/pdfFile.aspx?objectID=%2bfvUNXaZYeW%2fhTlUlVMCVw%3d%3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4449138"/>
            <a:ext cx="8752936" cy="1766556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1066800" y="1627759"/>
            <a:ext cx="100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Försäkringsmedicin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10532190" y="404813"/>
            <a:ext cx="1793631" cy="4044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587875" y="419826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3</a:t>
            </a:r>
          </a:p>
        </p:txBody>
      </p:sp>
      <p:cxnSp>
        <p:nvCxnSpPr>
          <p:cNvPr id="20" name="Rak koppling 19"/>
          <p:cNvCxnSpPr/>
          <p:nvPr/>
        </p:nvCxnSpPr>
        <p:spPr>
          <a:xfrm>
            <a:off x="2268747" y="4449138"/>
            <a:ext cx="74791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25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4556">
        <p14:glitter pattern="hexagon"/>
      </p:transition>
    </mc:Choice>
    <mc:Fallback xmlns="">
      <p:transition spd="slow" advTm="4556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Innehåll utbildning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016581"/>
              </p:ext>
            </p:extLst>
          </p:nvPr>
        </p:nvGraphicFramePr>
        <p:xfrm>
          <a:off x="838200" y="1825625"/>
          <a:ext cx="1051560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091403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239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1: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Modern rehabilitering, definition och betydelse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4: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Rehabiliteringsplan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471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2: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Generisk modell för rehabilitering och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delar av försäkringsmedicinskt arbete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5: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ICF struktur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81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Del 3: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Försäkringsmedicin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6: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Att sätta mål i rehabiliteringsplanen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Skriv rehabiliteringsplan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76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3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1800" b="1" i="1" dirty="0"/>
              <a:t>Försäkringsmedicin</a:t>
            </a:r>
            <a:br>
              <a:rPr lang="sv-SE" sz="1800" b="1" i="1" dirty="0"/>
            </a:br>
            <a:br>
              <a:rPr lang="sv-SE" sz="1800" b="1" i="1" dirty="0"/>
            </a:br>
            <a:r>
              <a:rPr lang="sv-SE" sz="1800" b="1" dirty="0"/>
              <a:t>Se filmen om genom att klicka på länken, obs ljud</a:t>
            </a:r>
            <a:br>
              <a:rPr lang="sv-SE" sz="1800" b="1" dirty="0"/>
            </a:br>
            <a:r>
              <a:rPr lang="sv-SE" sz="1800" b="1" dirty="0"/>
              <a:t>Tid: 3 min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2E9B848-710C-CDF5-C54B-D8F0A78D5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sv-SE" dirty="0">
                <a:hlinkClick r:id="rId2"/>
              </a:rPr>
              <a:t>Film Försäkringsmedicin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5103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1467" y="2680810"/>
            <a:ext cx="11058861" cy="2378598"/>
          </a:xfrm>
        </p:spPr>
        <p:txBody>
          <a:bodyPr anchor="ctr">
            <a:noAutofit/>
          </a:bodyPr>
          <a:lstStyle/>
          <a:p>
            <a:pPr marL="342900" indent="-342900" fontAlgn="base">
              <a:lnSpc>
                <a:spcPct val="200000"/>
              </a:lnSpc>
              <a:buAutoNum type="arabicPeriod"/>
            </a:pPr>
            <a:r>
              <a:rPr lang="sv-SE" dirty="0"/>
              <a:t>När kommer vi i kontakt med patienter som är sjukskrivna?</a:t>
            </a:r>
          </a:p>
          <a:p>
            <a:pPr marL="342900" indent="-342900" fontAlgn="base">
              <a:lnSpc>
                <a:spcPct val="200000"/>
              </a:lnSpc>
              <a:buAutoNum type="arabicPeriod"/>
            </a:pPr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 i din profession </a:t>
            </a:r>
            <a:r>
              <a:rPr lang="en-US" dirty="0" err="1"/>
              <a:t>bidra</a:t>
            </a:r>
            <a:r>
              <a:rPr lang="en-US" dirty="0"/>
              <a:t> till </a:t>
            </a:r>
            <a:r>
              <a:rPr lang="en-US" dirty="0" err="1"/>
              <a:t>patientens</a:t>
            </a:r>
            <a:r>
              <a:rPr lang="en-US" dirty="0"/>
              <a:t> plan för </a:t>
            </a:r>
            <a:r>
              <a:rPr lang="en-US" dirty="0" err="1"/>
              <a:t>återgång</a:t>
            </a:r>
            <a:r>
              <a:rPr lang="en-US" dirty="0"/>
              <a:t> i </a:t>
            </a:r>
            <a:r>
              <a:rPr lang="en-US" dirty="0" err="1"/>
              <a:t>arbete</a:t>
            </a:r>
            <a:r>
              <a:rPr lang="en-US" dirty="0"/>
              <a:t>?</a:t>
            </a:r>
          </a:p>
          <a:p>
            <a:pPr marL="0" indent="0" fontAlgn="base">
              <a:lnSpc>
                <a:spcPct val="200000"/>
              </a:lnSpc>
              <a:buNone/>
            </a:pP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258" y="1055936"/>
            <a:ext cx="1941922" cy="1624874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541468" y="1606763"/>
            <a:ext cx="6721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Diskussionsfrågor försäkringsmedicin</a:t>
            </a:r>
          </a:p>
        </p:txBody>
      </p:sp>
    </p:spTree>
    <p:extLst>
      <p:ext uri="{BB962C8B-B14F-4D97-AF65-F5344CB8AC3E}">
        <p14:creationId xmlns:p14="http://schemas.microsoft.com/office/powerpoint/2010/main" val="20267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Referenser &amp; Läs mer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Länk till samverkanswebben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Bra sjukskrivning - Region Gävleborg (regiongavleborg.se)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3"/>
              </a:rPr>
              <a:t>Sjukskrivning steg för steg - Region Gävleborg (regiongavleborg.se)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gällande rutin</a:t>
            </a:r>
          </a:p>
          <a:p>
            <a:pPr marL="0" indent="0">
              <a:buNone/>
            </a:pPr>
            <a:r>
              <a:rPr lang="sv-SE" dirty="0">
                <a:hlinkClick r:id="rId4"/>
              </a:rPr>
              <a:t>Rehabiliterings- och sjukskrivningsprocess </a:t>
            </a:r>
            <a:r>
              <a:rPr lang="sv-SE" dirty="0" err="1">
                <a:hlinkClick r:id="rId4"/>
              </a:rPr>
              <a:t>inkl</a:t>
            </a:r>
            <a:r>
              <a:rPr lang="sv-SE" dirty="0">
                <a:hlinkClick r:id="rId4"/>
              </a:rPr>
              <a:t> rehabiliteringsplan, Hälso- och sjukvård. Rutin.</a:t>
            </a:r>
            <a:r>
              <a:rPr lang="sv-SE" dirty="0"/>
              <a:t>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socialstyrelsen, stöd inom försäkringsmedicin: </a:t>
            </a:r>
          </a:p>
          <a:p>
            <a:pPr marL="0" indent="0">
              <a:buNone/>
            </a:pPr>
            <a:r>
              <a:rPr lang="sv-SE" dirty="0">
                <a:hlinkClick r:id="rId5"/>
              </a:rPr>
              <a:t>Sjukskrivning och rehabilitering - FMK (socialstyrelsen.se)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22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2545722"/>
            <a:ext cx="8752936" cy="17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6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166</Words>
  <Application>Microsoft Office PowerPoint</Application>
  <PresentationFormat>Bredbild</PresentationFormat>
  <Paragraphs>37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1_Office-tema</vt:lpstr>
      <vt:lpstr>2_Office-tema</vt:lpstr>
      <vt:lpstr>PowerPoint-presentation</vt:lpstr>
      <vt:lpstr>Innehåll utbildning</vt:lpstr>
      <vt:lpstr>Försäkringsmedicin  Se filmen om genom att klicka på länken, obs ljud Tid: 3 min</vt:lpstr>
      <vt:lpstr>PowerPoint-presentation</vt:lpstr>
      <vt:lpstr>Referenser &amp; Läs mer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Myrgren Isabel - HOSIP - Administration Paramedicin</dc:creator>
  <cp:lastModifiedBy>Myrgren Isabel - HOSIP - Administration Paramedicin</cp:lastModifiedBy>
  <cp:revision>50</cp:revision>
  <dcterms:created xsi:type="dcterms:W3CDTF">2023-12-18T14:38:43Z</dcterms:created>
  <dcterms:modified xsi:type="dcterms:W3CDTF">2024-05-29T14:15:47Z</dcterms:modified>
</cp:coreProperties>
</file>